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1381" r:id="rId2"/>
    <p:sldId id="1395" r:id="rId3"/>
    <p:sldId id="1396" r:id="rId4"/>
    <p:sldId id="1346" r:id="rId5"/>
    <p:sldId id="1382" r:id="rId6"/>
    <p:sldId id="1384" r:id="rId7"/>
    <p:sldId id="1386" r:id="rId8"/>
    <p:sldId id="1385" r:id="rId9"/>
    <p:sldId id="1388" r:id="rId10"/>
    <p:sldId id="1389" r:id="rId11"/>
    <p:sldId id="1304" r:id="rId12"/>
    <p:sldId id="1341" r:id="rId13"/>
    <p:sldId id="1343" r:id="rId14"/>
    <p:sldId id="1394" r:id="rId15"/>
    <p:sldId id="1393" r:id="rId16"/>
  </p:sldIdLst>
  <p:sldSz cx="24377650" cy="13716000"/>
  <p:notesSz cx="6797675" cy="9874250"/>
  <p:defaultTextStyle>
    <a:defPPr>
      <a:defRPr lang="en-US"/>
    </a:defPPr>
    <a:lvl1pPr marL="0" algn="l" defTabSz="1827061" rtl="0" eaLnBrk="1" latinLnBrk="0" hangingPunct="1">
      <a:defRPr sz="3599" kern="1200">
        <a:solidFill>
          <a:schemeClr val="tx1"/>
        </a:solidFill>
        <a:latin typeface="+mn-lt"/>
        <a:ea typeface="+mn-ea"/>
        <a:cs typeface="+mn-cs"/>
      </a:defRPr>
    </a:lvl1pPr>
    <a:lvl2pPr marL="913528" algn="l" defTabSz="1827061" rtl="0" eaLnBrk="1" latinLnBrk="0" hangingPunct="1">
      <a:defRPr sz="3599" kern="1200">
        <a:solidFill>
          <a:schemeClr val="tx1"/>
        </a:solidFill>
        <a:latin typeface="+mn-lt"/>
        <a:ea typeface="+mn-ea"/>
        <a:cs typeface="+mn-cs"/>
      </a:defRPr>
    </a:lvl2pPr>
    <a:lvl3pPr marL="1827061" algn="l" defTabSz="1827061" rtl="0" eaLnBrk="1" latinLnBrk="0" hangingPunct="1">
      <a:defRPr sz="3599" kern="1200">
        <a:solidFill>
          <a:schemeClr val="tx1"/>
        </a:solidFill>
        <a:latin typeface="+mn-lt"/>
        <a:ea typeface="+mn-ea"/>
        <a:cs typeface="+mn-cs"/>
      </a:defRPr>
    </a:lvl3pPr>
    <a:lvl4pPr marL="2740587" algn="l" defTabSz="1827061" rtl="0" eaLnBrk="1" latinLnBrk="0" hangingPunct="1">
      <a:defRPr sz="3599" kern="1200">
        <a:solidFill>
          <a:schemeClr val="tx1"/>
        </a:solidFill>
        <a:latin typeface="+mn-lt"/>
        <a:ea typeface="+mn-ea"/>
        <a:cs typeface="+mn-cs"/>
      </a:defRPr>
    </a:lvl4pPr>
    <a:lvl5pPr marL="3654120" algn="l" defTabSz="1827061" rtl="0" eaLnBrk="1" latinLnBrk="0" hangingPunct="1">
      <a:defRPr sz="3599" kern="1200">
        <a:solidFill>
          <a:schemeClr val="tx1"/>
        </a:solidFill>
        <a:latin typeface="+mn-lt"/>
        <a:ea typeface="+mn-ea"/>
        <a:cs typeface="+mn-cs"/>
      </a:defRPr>
    </a:lvl5pPr>
    <a:lvl6pPr marL="4567650" algn="l" defTabSz="1827061" rtl="0" eaLnBrk="1" latinLnBrk="0" hangingPunct="1">
      <a:defRPr sz="3599" kern="1200">
        <a:solidFill>
          <a:schemeClr val="tx1"/>
        </a:solidFill>
        <a:latin typeface="+mn-lt"/>
        <a:ea typeface="+mn-ea"/>
        <a:cs typeface="+mn-cs"/>
      </a:defRPr>
    </a:lvl6pPr>
    <a:lvl7pPr marL="5481178" algn="l" defTabSz="1827061" rtl="0" eaLnBrk="1" latinLnBrk="0" hangingPunct="1">
      <a:defRPr sz="3599" kern="1200">
        <a:solidFill>
          <a:schemeClr val="tx1"/>
        </a:solidFill>
        <a:latin typeface="+mn-lt"/>
        <a:ea typeface="+mn-ea"/>
        <a:cs typeface="+mn-cs"/>
      </a:defRPr>
    </a:lvl7pPr>
    <a:lvl8pPr marL="6394709" algn="l" defTabSz="1827061" rtl="0" eaLnBrk="1" latinLnBrk="0" hangingPunct="1">
      <a:defRPr sz="3599" kern="1200">
        <a:solidFill>
          <a:schemeClr val="tx1"/>
        </a:solidFill>
        <a:latin typeface="+mn-lt"/>
        <a:ea typeface="+mn-ea"/>
        <a:cs typeface="+mn-cs"/>
      </a:defRPr>
    </a:lvl8pPr>
    <a:lvl9pPr marL="7308237" algn="l" defTabSz="1827061" rtl="0" eaLnBrk="1" latinLnBrk="0" hangingPunct="1">
      <a:defRPr sz="35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26" userDrawn="1">
          <p15:clr>
            <a:srgbClr val="A4A3A4"/>
          </p15:clr>
        </p15:guide>
        <p15:guide id="2" orient="horz" pos="504" userDrawn="1">
          <p15:clr>
            <a:srgbClr val="A4A3A4"/>
          </p15:clr>
        </p15:guide>
        <p15:guide id="3" pos="7464" userDrawn="1">
          <p15:clr>
            <a:srgbClr val="A4A3A4"/>
          </p15:clr>
        </p15:guide>
        <p15:guide id="4" pos="14283" userDrawn="1">
          <p15:clr>
            <a:srgbClr val="A4A3A4"/>
          </p15:clr>
        </p15:guide>
        <p15:guide id="5" pos="107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709"/>
    <a:srgbClr val="3A3940"/>
    <a:srgbClr val="8941B6"/>
    <a:srgbClr val="8844B4"/>
    <a:srgbClr val="51286C"/>
    <a:srgbClr val="5B9BD5"/>
    <a:srgbClr val="445469"/>
    <a:srgbClr val="19252F"/>
    <a:srgbClr val="041B31"/>
    <a:srgbClr val="403D3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357" autoAdjust="0"/>
    <p:restoredTop sz="95976" autoAdjust="0"/>
  </p:normalViewPr>
  <p:slideViewPr>
    <p:cSldViewPr snapToGrid="0" snapToObjects="1">
      <p:cViewPr varScale="1">
        <p:scale>
          <a:sx n="36" d="100"/>
          <a:sy n="36" d="100"/>
        </p:scale>
        <p:origin x="1116" y="60"/>
      </p:cViewPr>
      <p:guideLst>
        <p:guide orient="horz" pos="8126"/>
        <p:guide orient="horz" pos="504"/>
        <p:guide pos="7464"/>
        <p:guide pos="14283"/>
        <p:guide pos="107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BEE0B930-2840-274E-BDA1-481DA793A93F}" type="datetimeFigureOut">
              <a:t>21/09/59</a:t>
            </a:fld>
            <a:endParaRPr lang="en-US"/>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9992BBE0-422E-9444-969E-B251DCE2DA1A}" type="slidenum">
              <a:t>‹#›</a:t>
            </a:fld>
            <a:endParaRPr lang="en-US"/>
          </a:p>
        </p:txBody>
      </p:sp>
    </p:spTree>
    <p:extLst>
      <p:ext uri="{BB962C8B-B14F-4D97-AF65-F5344CB8AC3E}">
        <p14:creationId xmlns:p14="http://schemas.microsoft.com/office/powerpoint/2010/main" val="24236712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atin typeface="Lato Light"/>
              </a:defRPr>
            </a:lvl1pPr>
          </a:lstStyle>
          <a:p>
            <a:endParaRPr lang="en-US" dirty="0"/>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atin typeface="Lato Light"/>
              </a:defRPr>
            </a:lvl1pPr>
          </a:lstStyle>
          <a:p>
            <a:fld id="{EFC10EE1-B198-C942-8235-326C972CBB30}" type="datetimeFigureOut">
              <a:rPr lang="en-US" smtClean="0"/>
              <a:pPr/>
              <a:t>9/21/2016</a:t>
            </a:fld>
            <a:endParaRPr lang="en-US" dirty="0"/>
          </a:p>
        </p:txBody>
      </p:sp>
      <p:sp>
        <p:nvSpPr>
          <p:cNvPr id="4" name="Slide Image Placeholder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atin typeface="Lato Light"/>
              </a:defRPr>
            </a:lvl1pPr>
          </a:lstStyle>
          <a:p>
            <a:endParaRPr lang="en-US" dirty="0"/>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atin typeface="Lato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3528" rtl="0" eaLnBrk="1" latinLnBrk="0" hangingPunct="1">
      <a:defRPr sz="2400" kern="1200">
        <a:solidFill>
          <a:schemeClr val="tx1"/>
        </a:solidFill>
        <a:latin typeface="Lato Light"/>
        <a:ea typeface="+mn-ea"/>
        <a:cs typeface="+mn-cs"/>
      </a:defRPr>
    </a:lvl1pPr>
    <a:lvl2pPr marL="913528" algn="l" defTabSz="913528" rtl="0" eaLnBrk="1" latinLnBrk="0" hangingPunct="1">
      <a:defRPr sz="2400" kern="1200">
        <a:solidFill>
          <a:schemeClr val="tx1"/>
        </a:solidFill>
        <a:latin typeface="Lato Light"/>
        <a:ea typeface="+mn-ea"/>
        <a:cs typeface="+mn-cs"/>
      </a:defRPr>
    </a:lvl2pPr>
    <a:lvl3pPr marL="1827061" algn="l" defTabSz="913528" rtl="0" eaLnBrk="1" latinLnBrk="0" hangingPunct="1">
      <a:defRPr sz="2400" kern="1200">
        <a:solidFill>
          <a:schemeClr val="tx1"/>
        </a:solidFill>
        <a:latin typeface="Lato Light"/>
        <a:ea typeface="+mn-ea"/>
        <a:cs typeface="+mn-cs"/>
      </a:defRPr>
    </a:lvl3pPr>
    <a:lvl4pPr marL="2740587" algn="l" defTabSz="913528" rtl="0" eaLnBrk="1" latinLnBrk="0" hangingPunct="1">
      <a:defRPr sz="2400" kern="1200">
        <a:solidFill>
          <a:schemeClr val="tx1"/>
        </a:solidFill>
        <a:latin typeface="Lato Light"/>
        <a:ea typeface="+mn-ea"/>
        <a:cs typeface="+mn-cs"/>
      </a:defRPr>
    </a:lvl4pPr>
    <a:lvl5pPr marL="3654120" algn="l" defTabSz="913528" rtl="0" eaLnBrk="1" latinLnBrk="0" hangingPunct="1">
      <a:defRPr sz="2400" kern="1200">
        <a:solidFill>
          <a:schemeClr val="tx1"/>
        </a:solidFill>
        <a:latin typeface="Lato Light"/>
        <a:ea typeface="+mn-ea"/>
        <a:cs typeface="+mn-cs"/>
      </a:defRPr>
    </a:lvl5pPr>
    <a:lvl6pPr marL="4567650" algn="l" defTabSz="913528" rtl="0" eaLnBrk="1" latinLnBrk="0" hangingPunct="1">
      <a:defRPr sz="2400" kern="1200">
        <a:solidFill>
          <a:schemeClr val="tx1"/>
        </a:solidFill>
        <a:latin typeface="+mn-lt"/>
        <a:ea typeface="+mn-ea"/>
        <a:cs typeface="+mn-cs"/>
      </a:defRPr>
    </a:lvl6pPr>
    <a:lvl7pPr marL="5481178" algn="l" defTabSz="913528" rtl="0" eaLnBrk="1" latinLnBrk="0" hangingPunct="1">
      <a:defRPr sz="2400" kern="1200">
        <a:solidFill>
          <a:schemeClr val="tx1"/>
        </a:solidFill>
        <a:latin typeface="+mn-lt"/>
        <a:ea typeface="+mn-ea"/>
        <a:cs typeface="+mn-cs"/>
      </a:defRPr>
    </a:lvl7pPr>
    <a:lvl8pPr marL="6394709" algn="l" defTabSz="913528" rtl="0" eaLnBrk="1" latinLnBrk="0" hangingPunct="1">
      <a:defRPr sz="2400" kern="1200">
        <a:solidFill>
          <a:schemeClr val="tx1"/>
        </a:solidFill>
        <a:latin typeface="+mn-lt"/>
        <a:ea typeface="+mn-ea"/>
        <a:cs typeface="+mn-cs"/>
      </a:defRPr>
    </a:lvl8pPr>
    <a:lvl9pPr marL="7308237" algn="l" defTabSz="913528"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977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graphicFrame>
        <p:nvGraphicFramePr>
          <p:cNvPr id="7" name="Object 8" hidden="1"/>
          <p:cNvGraphicFramePr>
            <a:graphicFrameLocks noChangeAspect="1"/>
          </p:cNvGraphicFramePr>
          <p:nvPr>
            <p:custDataLst>
              <p:tags r:id="rId2"/>
            </p:custDataLst>
          </p:nvPr>
        </p:nvGraphicFramePr>
        <p:xfrm>
          <a:off x="3176" y="3177"/>
          <a:ext cx="3173" cy="3174"/>
        </p:xfrm>
        <a:graphic>
          <a:graphicData uri="http://schemas.openxmlformats.org/presentationml/2006/ole">
            <mc:AlternateContent xmlns:mc="http://schemas.openxmlformats.org/markup-compatibility/2006">
              <mc:Choice xmlns:v="urn:schemas-microsoft-com:vml" Requires="v">
                <p:oleObj spid="_x0000_s2305"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6" y="3177"/>
                        <a:ext cx="3173" cy="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 Box 5"/>
          <p:cNvSpPr txBox="1">
            <a:spLocks noChangeArrowheads="1"/>
          </p:cNvSpPr>
          <p:nvPr/>
        </p:nvSpPr>
        <p:spPr bwMode="gray">
          <a:xfrm>
            <a:off x="22349355" y="12877800"/>
            <a:ext cx="968122" cy="838200"/>
          </a:xfrm>
          <a:prstGeom prst="rect">
            <a:avLst/>
          </a:prstGeom>
          <a:solidFill>
            <a:srgbClr val="0070C0"/>
          </a:solidFill>
          <a:ln w="41275">
            <a:noFill/>
          </a:ln>
        </p:spPr>
        <p:style>
          <a:lnRef idx="1">
            <a:schemeClr val="accent1"/>
          </a:lnRef>
          <a:fillRef idx="0">
            <a:schemeClr val="accent1"/>
          </a:fillRef>
          <a:effectRef idx="0">
            <a:schemeClr val="accent1"/>
          </a:effectRef>
          <a:fontRef idx="minor">
            <a:schemeClr val="tx1"/>
          </a:fontRef>
        </p:style>
        <p:txBody>
          <a:bodyPr lIns="146275" tIns="146275" rIns="146275" bIns="146275" anchor="ctr" anchorCtr="1"/>
          <a:lstStyle>
            <a:defPPr>
              <a:defRPr lang="en-US"/>
            </a:defPPr>
            <a:lvl1pPr marR="0" indent="0" algn="ctr" eaLnBrk="0" fontAlgn="base" hangingPunct="0">
              <a:lnSpc>
                <a:spcPct val="106000"/>
              </a:lnSpc>
              <a:spcBef>
                <a:spcPct val="0"/>
              </a:spcBef>
              <a:spcAft>
                <a:spcPct val="0"/>
              </a:spcAft>
              <a:buClrTx/>
              <a:buSzTx/>
              <a:buFontTx/>
              <a:buNone/>
              <a:tabLst/>
              <a:defRPr kumimoji="0" sz="1100" b="1" i="0" u="none" strike="noStrike" cap="none" normalizeH="0" baseline="0">
                <a:ln>
                  <a:noFill/>
                </a:ln>
                <a:effectLst/>
                <a:latin typeface="Arial" charset="0"/>
              </a:defRPr>
            </a:lvl1pPr>
          </a:lstStyle>
          <a:p>
            <a:pPr>
              <a:defRPr/>
            </a:pPr>
            <a:r>
              <a:rPr lang="en-US" dirty="0" smtClean="0">
                <a:solidFill>
                  <a:prstClr val="white"/>
                </a:solidFill>
              </a:rPr>
              <a:t> </a:t>
            </a:r>
            <a:fld id="{67A127C3-F258-4FFE-8078-040CE33D6122}" type="slidenum">
              <a:rPr lang="en-US">
                <a:solidFill>
                  <a:prstClr val="white"/>
                </a:solidFill>
              </a:rPr>
              <a:pPr>
                <a:defRPr/>
              </a:pPr>
              <a:t>‹#›</a:t>
            </a:fld>
            <a:r>
              <a:rPr lang="en-US" dirty="0">
                <a:solidFill>
                  <a:prstClr val="white"/>
                </a:solidFill>
              </a:rPr>
              <a:t> </a:t>
            </a:r>
          </a:p>
        </p:txBody>
      </p:sp>
      <p:cxnSp>
        <p:nvCxnSpPr>
          <p:cNvPr id="9" name="Straight Connector 8"/>
          <p:cNvCxnSpPr/>
          <p:nvPr/>
        </p:nvCxnSpPr>
        <p:spPr>
          <a:xfrm>
            <a:off x="1108081" y="1670050"/>
            <a:ext cx="22161499" cy="0"/>
          </a:xfrm>
          <a:prstGeom prst="line">
            <a:avLst/>
          </a:prstGeom>
          <a:ln w="41275">
            <a:gradFill flip="none" rotWithShape="1">
              <a:gsLst>
                <a:gs pos="39000">
                  <a:srgbClr val="00B0F0"/>
                </a:gs>
                <a:gs pos="69000">
                  <a:srgbClr val="0070C0">
                    <a:alpha val="71000"/>
                  </a:srgbClr>
                </a:gs>
                <a:gs pos="100000">
                  <a:srgbClr val="0070C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039366" y="4453252"/>
            <a:ext cx="7663594" cy="1152524"/>
          </a:xfrm>
        </p:spPr>
        <p:txBody>
          <a:bodyPr anchor="b">
            <a:noAutofit/>
          </a:bodyPr>
          <a:lstStyle>
            <a:lvl1pPr marL="0" indent="0">
              <a:buNone/>
              <a:defRPr sz="4800" b="0"/>
            </a:lvl1pPr>
            <a:lvl2pPr marL="914217" indent="0">
              <a:buNone/>
              <a:defRPr sz="4000" b="1"/>
            </a:lvl2pPr>
            <a:lvl3pPr marL="1828434" indent="0">
              <a:buNone/>
              <a:defRPr sz="3600" b="1"/>
            </a:lvl3pPr>
            <a:lvl4pPr marL="2742651" indent="0">
              <a:buNone/>
              <a:defRPr sz="3200" b="1"/>
            </a:lvl4pPr>
            <a:lvl5pPr marL="3656868" indent="0">
              <a:buNone/>
              <a:defRPr sz="3200" b="1"/>
            </a:lvl5pPr>
            <a:lvl6pPr marL="4571086" indent="0">
              <a:buNone/>
              <a:defRPr sz="3200" b="1"/>
            </a:lvl6pPr>
            <a:lvl7pPr marL="5485303" indent="0">
              <a:buNone/>
              <a:defRPr sz="3200" b="1"/>
            </a:lvl7pPr>
            <a:lvl8pPr marL="6399520" indent="0">
              <a:buNone/>
              <a:defRPr sz="3200" b="1"/>
            </a:lvl8pPr>
            <a:lvl9pPr marL="7313737" indent="0">
              <a:buNone/>
              <a:defRPr sz="3200" b="1"/>
            </a:lvl9pPr>
          </a:lstStyle>
          <a:p>
            <a:pPr lvl="0"/>
            <a:r>
              <a:rPr lang="en-US" smtClean="0"/>
              <a:t>Click to edit Master text styles</a:t>
            </a:r>
          </a:p>
        </p:txBody>
      </p:sp>
      <p:sp>
        <p:nvSpPr>
          <p:cNvPr id="4" name="Content Placeholder 3"/>
          <p:cNvSpPr>
            <a:spLocks noGrp="1"/>
          </p:cNvSpPr>
          <p:nvPr>
            <p:ph sz="half" idx="2"/>
          </p:nvPr>
        </p:nvSpPr>
        <p:spPr>
          <a:xfrm>
            <a:off x="5178429" y="5605789"/>
            <a:ext cx="8524531" cy="621140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5079156" y="4446796"/>
            <a:ext cx="7659977" cy="1152524"/>
          </a:xfrm>
        </p:spPr>
        <p:txBody>
          <a:bodyPr anchor="b">
            <a:noAutofit/>
          </a:bodyPr>
          <a:lstStyle>
            <a:lvl1pPr marL="0" indent="0">
              <a:buNone/>
              <a:defRPr sz="4800" b="0"/>
            </a:lvl1pPr>
            <a:lvl2pPr marL="914217" indent="0">
              <a:buNone/>
              <a:defRPr sz="4000" b="1"/>
            </a:lvl2pPr>
            <a:lvl3pPr marL="1828434" indent="0">
              <a:buNone/>
              <a:defRPr sz="3600" b="1"/>
            </a:lvl3pPr>
            <a:lvl4pPr marL="2742651" indent="0">
              <a:buNone/>
              <a:defRPr sz="3200" b="1"/>
            </a:lvl4pPr>
            <a:lvl5pPr marL="3656868" indent="0">
              <a:buNone/>
              <a:defRPr sz="3200" b="1"/>
            </a:lvl5pPr>
            <a:lvl6pPr marL="4571086" indent="0">
              <a:buNone/>
              <a:defRPr sz="3200" b="1"/>
            </a:lvl6pPr>
            <a:lvl7pPr marL="5485303" indent="0">
              <a:buNone/>
              <a:defRPr sz="3200" b="1"/>
            </a:lvl7pPr>
            <a:lvl8pPr marL="6399520" indent="0">
              <a:buNone/>
              <a:defRPr sz="3200" b="1"/>
            </a:lvl8pPr>
            <a:lvl9pPr marL="7313737" indent="0">
              <a:buNone/>
              <a:defRPr sz="3200" b="1"/>
            </a:lvl9pPr>
          </a:lstStyle>
          <a:p>
            <a:pPr lvl="0"/>
            <a:r>
              <a:rPr lang="en-US" smtClean="0"/>
              <a:t>Click to edit Master text styles</a:t>
            </a:r>
          </a:p>
        </p:txBody>
      </p:sp>
      <p:sp>
        <p:nvSpPr>
          <p:cNvPr id="6" name="Content Placeholder 5"/>
          <p:cNvSpPr>
            <a:spLocks noGrp="1"/>
          </p:cNvSpPr>
          <p:nvPr>
            <p:ph sz="quarter" idx="4"/>
          </p:nvPr>
        </p:nvSpPr>
        <p:spPr>
          <a:xfrm>
            <a:off x="14219537" y="5599333"/>
            <a:ext cx="8519595" cy="621140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6"/>
          <p:cNvSpPr>
            <a:spLocks noGrp="1"/>
          </p:cNvSpPr>
          <p:nvPr>
            <p:ph type="dt" sz="half" idx="10"/>
          </p:nvPr>
        </p:nvSpPr>
        <p:spPr>
          <a:xfrm>
            <a:off x="20721002" y="12271377"/>
            <a:ext cx="2044168" cy="739774"/>
          </a:xfrm>
          <a:prstGeom prst="rect">
            <a:avLst/>
          </a:prstGeom>
        </p:spPr>
        <p:txBody>
          <a:bodyPr/>
          <a:lstStyle>
            <a:lvl1pPr fontAlgn="auto">
              <a:spcBef>
                <a:spcPts val="0"/>
              </a:spcBef>
              <a:spcAft>
                <a:spcPts val="0"/>
              </a:spcAft>
              <a:defRPr>
                <a:latin typeface="+mn-lt"/>
                <a:cs typeface="+mn-cs"/>
              </a:defRPr>
            </a:lvl1pPr>
          </a:lstStyle>
          <a:p>
            <a:pPr>
              <a:defRPr/>
            </a:pPr>
            <a:endParaRPr lang="id-ID">
              <a:solidFill>
                <a:prstClr val="black"/>
              </a:solidFill>
            </a:endParaRPr>
          </a:p>
        </p:txBody>
      </p:sp>
      <p:sp>
        <p:nvSpPr>
          <p:cNvPr id="12" name="Footer Placeholder 7"/>
          <p:cNvSpPr>
            <a:spLocks noGrp="1"/>
          </p:cNvSpPr>
          <p:nvPr>
            <p:ph type="ftr" sz="quarter" idx="11"/>
          </p:nvPr>
        </p:nvSpPr>
        <p:spPr>
          <a:xfrm>
            <a:off x="5177078" y="12271377"/>
            <a:ext cx="15242380" cy="730250"/>
          </a:xfrm>
          <a:prstGeom prst="rect">
            <a:avLst/>
          </a:prstGeom>
        </p:spPr>
        <p:txBody>
          <a:bodyPr/>
          <a:lstStyle>
            <a:lvl1pPr fontAlgn="auto">
              <a:spcBef>
                <a:spcPts val="0"/>
              </a:spcBef>
              <a:spcAft>
                <a:spcPts val="0"/>
              </a:spcAft>
              <a:defRPr>
                <a:latin typeface="+mn-lt"/>
                <a:cs typeface="+mn-cs"/>
              </a:defRPr>
            </a:lvl1pPr>
          </a:lstStyle>
          <a:p>
            <a:pPr>
              <a:defRPr/>
            </a:pPr>
            <a:endParaRPr lang="id-ID">
              <a:solidFill>
                <a:prstClr val="black"/>
              </a:solidFill>
            </a:endParaRPr>
          </a:p>
        </p:txBody>
      </p:sp>
      <p:sp>
        <p:nvSpPr>
          <p:cNvPr id="13" name="Slide Number Placeholder 5"/>
          <p:cNvSpPr>
            <a:spLocks noGrp="1"/>
          </p:cNvSpPr>
          <p:nvPr>
            <p:ph type="sldNum" sz="quarter" idx="12"/>
          </p:nvPr>
        </p:nvSpPr>
        <p:spPr>
          <a:xfrm>
            <a:off x="1361721" y="1574801"/>
            <a:ext cx="1561693" cy="730250"/>
          </a:xfrm>
          <a:prstGeom prst="rect">
            <a:avLst/>
          </a:prstGeom>
        </p:spPr>
        <p:txBody>
          <a:bodyPr/>
          <a:lstStyle>
            <a:lvl1pPr fontAlgn="auto">
              <a:spcBef>
                <a:spcPts val="0"/>
              </a:spcBef>
              <a:spcAft>
                <a:spcPts val="0"/>
              </a:spcAft>
              <a:defRPr>
                <a:latin typeface="+mn-lt"/>
                <a:cs typeface="+mn-cs"/>
              </a:defRPr>
            </a:lvl1pPr>
          </a:lstStyle>
          <a:p>
            <a:pPr>
              <a:defRPr/>
            </a:pPr>
            <a:fld id="{5B699CCA-5D00-4182-AFEA-1A72DD34DDD2}"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val="327511444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graphicFrame>
        <p:nvGraphicFramePr>
          <p:cNvPr id="5" name="Object 8" hidden="1"/>
          <p:cNvGraphicFramePr>
            <a:graphicFrameLocks noChangeAspect="1"/>
          </p:cNvGraphicFramePr>
          <p:nvPr>
            <p:custDataLst>
              <p:tags r:id="rId2"/>
            </p:custDataLst>
          </p:nvPr>
        </p:nvGraphicFramePr>
        <p:xfrm>
          <a:off x="3178" y="3179"/>
          <a:ext cx="3172" cy="3174"/>
        </p:xfrm>
        <a:graphic>
          <a:graphicData uri="http://schemas.openxmlformats.org/presentationml/2006/ole">
            <mc:AlternateContent xmlns:mc="http://schemas.openxmlformats.org/markup-compatibility/2006">
              <mc:Choice xmlns:v="urn:schemas-microsoft-com:vml" Requires="v">
                <p:oleObj spid="_x0000_s4218"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8" y="3179"/>
                        <a:ext cx="3172" cy="3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5"/>
          <p:cNvSpPr txBox="1">
            <a:spLocks noChangeArrowheads="1"/>
          </p:cNvSpPr>
          <p:nvPr/>
        </p:nvSpPr>
        <p:spPr bwMode="gray">
          <a:xfrm>
            <a:off x="22349356" y="12877800"/>
            <a:ext cx="968122" cy="838200"/>
          </a:xfrm>
          <a:prstGeom prst="rect">
            <a:avLst/>
          </a:prstGeom>
          <a:solidFill>
            <a:srgbClr val="0070C0"/>
          </a:solidFill>
          <a:ln w="41275">
            <a:noFill/>
          </a:ln>
        </p:spPr>
        <p:style>
          <a:lnRef idx="1">
            <a:schemeClr val="accent1"/>
          </a:lnRef>
          <a:fillRef idx="0">
            <a:schemeClr val="accent1"/>
          </a:fillRef>
          <a:effectRef idx="0">
            <a:schemeClr val="accent1"/>
          </a:effectRef>
          <a:fontRef idx="minor">
            <a:schemeClr val="tx1"/>
          </a:fontRef>
        </p:style>
        <p:txBody>
          <a:bodyPr lIns="166223" tIns="166223" rIns="166223" bIns="166223" anchor="ctr" anchorCtr="1"/>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6000"/>
              </a:lnSpc>
            </a:pPr>
            <a:r>
              <a:rPr lang="en-US" altLang="id-ID" sz="2500" b="1" dirty="0">
                <a:solidFill>
                  <a:schemeClr val="bg1"/>
                </a:solidFill>
              </a:rPr>
              <a:t> </a:t>
            </a:r>
            <a:fld id="{8C48B236-1103-48B9-9F9D-57D1EA60B62B}" type="slidenum">
              <a:rPr lang="en-US" altLang="id-ID" sz="2500" b="1">
                <a:solidFill>
                  <a:schemeClr val="bg1"/>
                </a:solidFill>
              </a:rPr>
              <a:pPr algn="ctr">
                <a:lnSpc>
                  <a:spcPct val="106000"/>
                </a:lnSpc>
              </a:pPr>
              <a:t>‹#›</a:t>
            </a:fld>
            <a:r>
              <a:rPr lang="en-US" altLang="id-ID" sz="2500" b="1" dirty="0">
                <a:solidFill>
                  <a:schemeClr val="bg1"/>
                </a:solidFill>
              </a:rPr>
              <a:t> </a:t>
            </a:r>
          </a:p>
        </p:txBody>
      </p:sp>
      <p:cxnSp>
        <p:nvCxnSpPr>
          <p:cNvPr id="7" name="Straight Connector 6"/>
          <p:cNvCxnSpPr/>
          <p:nvPr/>
        </p:nvCxnSpPr>
        <p:spPr>
          <a:xfrm>
            <a:off x="1108080" y="1455738"/>
            <a:ext cx="22161499" cy="0"/>
          </a:xfrm>
          <a:prstGeom prst="line">
            <a:avLst/>
          </a:prstGeom>
          <a:ln w="41275">
            <a:gradFill flip="none" rotWithShape="1">
              <a:gsLst>
                <a:gs pos="39000">
                  <a:srgbClr val="00B0F0"/>
                </a:gs>
                <a:gs pos="69000">
                  <a:srgbClr val="0070C0">
                    <a:alpha val="71000"/>
                  </a:srgbClr>
                </a:gs>
                <a:gs pos="100000">
                  <a:srgbClr val="0070C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23158767" y="107950"/>
            <a:ext cx="1218883" cy="763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7779" tIns="103890" rIns="207779" bIns="10389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8FE8868-3521-4C80-9670-3564E279B5F1}" type="slidenum">
              <a:rPr lang="en-US" altLang="id-ID" b="1">
                <a:solidFill>
                  <a:schemeClr val="bg1"/>
                </a:solidFill>
                <a:latin typeface="Arial Narrow" panose="020B0606020202030204" pitchFamily="34" charset="0"/>
                <a:ea typeface="MS PGothic" panose="020B0600070205080204" pitchFamily="34" charset="-128"/>
              </a:rPr>
              <a:pPr eaLnBrk="1" hangingPunct="1"/>
              <a:t>‹#›</a:t>
            </a:fld>
            <a:endParaRPr lang="en-US" altLang="id-ID" b="1">
              <a:solidFill>
                <a:schemeClr val="bg1"/>
              </a:solidFill>
              <a:latin typeface="Arial Narrow" panose="020B0606020202030204" pitchFamily="34" charset="0"/>
              <a:ea typeface="MS PGothic" panose="020B0600070205080204" pitchFamily="34" charset="-128"/>
            </a:endParaRPr>
          </a:p>
        </p:txBody>
      </p:sp>
      <p:sp>
        <p:nvSpPr>
          <p:cNvPr id="2" name="Title 1"/>
          <p:cNvSpPr>
            <a:spLocks noGrp="1"/>
          </p:cNvSpPr>
          <p:nvPr>
            <p:ph type="title"/>
          </p:nvPr>
        </p:nvSpPr>
        <p:spPr>
          <a:xfrm>
            <a:off x="0" y="53788"/>
            <a:ext cx="24377650" cy="974724"/>
          </a:xfrm>
          <a:prstGeom prst="rect">
            <a:avLst/>
          </a:prstGeom>
        </p:spPr>
        <p:txBody>
          <a:bodyPr/>
          <a:lstStyle>
            <a:lvl1pPr algn="l">
              <a:defRPr sz="6400" b="1">
                <a:solidFill>
                  <a:srgbClr val="002060"/>
                </a:solidFill>
                <a:latin typeface="+mj-lt"/>
              </a:defRPr>
            </a:lvl1pPr>
          </a:lstStyle>
          <a:p>
            <a:r>
              <a:rPr lang="en-US" smtClean="0"/>
              <a:t>Click to edit Master title style</a:t>
            </a:r>
            <a:endParaRPr lang="en-US" dirty="0"/>
          </a:p>
        </p:txBody>
      </p:sp>
      <p:sp>
        <p:nvSpPr>
          <p:cNvPr id="3" name="Content Placeholder 2"/>
          <p:cNvSpPr>
            <a:spLocks noGrp="1"/>
          </p:cNvSpPr>
          <p:nvPr>
            <p:ph idx="1"/>
          </p:nvPr>
        </p:nvSpPr>
        <p:spPr>
          <a:xfrm>
            <a:off x="0" y="2458761"/>
            <a:ext cx="24377650" cy="4784726"/>
          </a:xfrm>
          <a:prstGeom prst="rect">
            <a:avLst/>
          </a:prstGeom>
        </p:spPr>
        <p:txBody>
          <a:bodyPr/>
          <a:lstStyle>
            <a:lvl1pPr>
              <a:defRPr sz="4500">
                <a:solidFill>
                  <a:schemeClr val="tx1"/>
                </a:solidFill>
                <a:latin typeface="+mn-lt"/>
              </a:defRPr>
            </a:lvl1pPr>
            <a:lvl2pPr>
              <a:defRPr sz="4500">
                <a:solidFill>
                  <a:schemeClr val="tx1"/>
                </a:solidFill>
                <a:latin typeface="+mn-lt"/>
              </a:defRPr>
            </a:lvl2pPr>
            <a:lvl3pPr>
              <a:defRPr sz="4500">
                <a:solidFill>
                  <a:schemeClr val="tx1"/>
                </a:solidFill>
                <a:latin typeface="+mn-lt"/>
              </a:defRPr>
            </a:lvl3pPr>
            <a:lvl4pPr>
              <a:defRPr sz="4500">
                <a:solidFill>
                  <a:schemeClr val="tx1"/>
                </a:solidFill>
                <a:latin typeface="+mn-lt"/>
              </a:defRPr>
            </a:lvl4pPr>
            <a:lvl5pPr>
              <a:defRPr sz="45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2"/>
          <p:cNvSpPr>
            <a:spLocks noGrp="1"/>
          </p:cNvSpPr>
          <p:nvPr>
            <p:ph idx="10"/>
          </p:nvPr>
        </p:nvSpPr>
        <p:spPr>
          <a:xfrm>
            <a:off x="0" y="3352805"/>
            <a:ext cx="24377650" cy="1127126"/>
          </a:xfrm>
          <a:prstGeom prst="rect">
            <a:avLst/>
          </a:prstGeom>
        </p:spPr>
        <p:txBody>
          <a:bodyPr/>
          <a:lstStyle>
            <a:lvl1pPr marL="0" indent="0">
              <a:buNone/>
              <a:defRPr sz="5000" b="1" i="1">
                <a:solidFill>
                  <a:schemeClr val="tx1">
                    <a:lumMod val="50000"/>
                    <a:lumOff val="50000"/>
                  </a:schemeClr>
                </a:solidFill>
                <a:latin typeface="+mn-lt"/>
              </a:defRPr>
            </a:lvl1pPr>
            <a:lvl2pPr>
              <a:defRPr sz="5500">
                <a:solidFill>
                  <a:schemeClr val="tx1"/>
                </a:solidFill>
                <a:latin typeface="+mn-lt"/>
              </a:defRPr>
            </a:lvl2pPr>
            <a:lvl3pPr>
              <a:defRPr sz="5500">
                <a:solidFill>
                  <a:schemeClr val="tx1"/>
                </a:solidFill>
                <a:latin typeface="+mn-lt"/>
              </a:defRPr>
            </a:lvl3pPr>
            <a:lvl4pPr>
              <a:defRPr sz="5500">
                <a:solidFill>
                  <a:schemeClr val="tx1"/>
                </a:solidFill>
                <a:latin typeface="+mn-lt"/>
              </a:defRPr>
            </a:lvl4pPr>
            <a:lvl5pPr>
              <a:defRPr sz="5500">
                <a:solidFill>
                  <a:schemeClr val="tx1"/>
                </a:solidFill>
                <a:latin typeface="+mn-lt"/>
              </a:defRPr>
            </a:lvl5pPr>
          </a:lstStyle>
          <a:p>
            <a:pPr lvl="0"/>
            <a:r>
              <a:rPr lang="en-US" smtClean="0"/>
              <a:t>Click to edit Master text styles</a:t>
            </a:r>
          </a:p>
        </p:txBody>
      </p:sp>
    </p:spTree>
    <p:extLst>
      <p:ext uri="{BB962C8B-B14F-4D97-AF65-F5344CB8AC3E}">
        <p14:creationId xmlns:p14="http://schemas.microsoft.com/office/powerpoint/2010/main" val="2824456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graphicFrame>
        <p:nvGraphicFramePr>
          <p:cNvPr id="5" name="Object 8" hidden="1"/>
          <p:cNvGraphicFramePr>
            <a:graphicFrameLocks noChangeAspect="1"/>
          </p:cNvGraphicFramePr>
          <p:nvPr>
            <p:custDataLst>
              <p:tags r:id="rId2"/>
            </p:custDataLst>
          </p:nvPr>
        </p:nvGraphicFramePr>
        <p:xfrm>
          <a:off x="3178" y="3179"/>
          <a:ext cx="3172" cy="3174"/>
        </p:xfrm>
        <a:graphic>
          <a:graphicData uri="http://schemas.openxmlformats.org/presentationml/2006/ole">
            <mc:AlternateContent xmlns:mc="http://schemas.openxmlformats.org/markup-compatibility/2006">
              <mc:Choice xmlns:v="urn:schemas-microsoft-com:vml" Requires="v">
                <p:oleObj spid="_x0000_s5242"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8" y="3179"/>
                        <a:ext cx="3172" cy="3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5"/>
          <p:cNvSpPr txBox="1">
            <a:spLocks noChangeArrowheads="1"/>
          </p:cNvSpPr>
          <p:nvPr/>
        </p:nvSpPr>
        <p:spPr bwMode="gray">
          <a:xfrm>
            <a:off x="22349356" y="12877800"/>
            <a:ext cx="968122" cy="838200"/>
          </a:xfrm>
          <a:prstGeom prst="rect">
            <a:avLst/>
          </a:prstGeom>
          <a:solidFill>
            <a:srgbClr val="0070C0"/>
          </a:solidFill>
          <a:ln w="41275">
            <a:noFill/>
          </a:ln>
        </p:spPr>
        <p:style>
          <a:lnRef idx="1">
            <a:schemeClr val="accent1"/>
          </a:lnRef>
          <a:fillRef idx="0">
            <a:schemeClr val="accent1"/>
          </a:fillRef>
          <a:effectRef idx="0">
            <a:schemeClr val="accent1"/>
          </a:effectRef>
          <a:fontRef idx="minor">
            <a:schemeClr val="tx1"/>
          </a:fontRef>
        </p:style>
        <p:txBody>
          <a:bodyPr lIns="166223" tIns="166223" rIns="166223" bIns="166223" anchor="ctr" anchorCtr="1"/>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6000"/>
              </a:lnSpc>
            </a:pPr>
            <a:r>
              <a:rPr lang="en-US" altLang="id-ID" sz="2500" b="1" dirty="0">
                <a:solidFill>
                  <a:schemeClr val="bg1"/>
                </a:solidFill>
              </a:rPr>
              <a:t> </a:t>
            </a:r>
            <a:fld id="{59F2A45C-DE80-4372-877A-F1783584F454}" type="slidenum">
              <a:rPr lang="en-US" altLang="id-ID" sz="2500" b="1">
                <a:solidFill>
                  <a:schemeClr val="bg1"/>
                </a:solidFill>
              </a:rPr>
              <a:pPr algn="ctr">
                <a:lnSpc>
                  <a:spcPct val="106000"/>
                </a:lnSpc>
              </a:pPr>
              <a:t>‹#›</a:t>
            </a:fld>
            <a:r>
              <a:rPr lang="en-US" altLang="id-ID" sz="2500" b="1" dirty="0">
                <a:solidFill>
                  <a:schemeClr val="bg1"/>
                </a:solidFill>
              </a:rPr>
              <a:t> </a:t>
            </a:r>
          </a:p>
        </p:txBody>
      </p:sp>
      <p:cxnSp>
        <p:nvCxnSpPr>
          <p:cNvPr id="7" name="Straight Connector 6"/>
          <p:cNvCxnSpPr/>
          <p:nvPr/>
        </p:nvCxnSpPr>
        <p:spPr>
          <a:xfrm>
            <a:off x="1108080" y="1455738"/>
            <a:ext cx="22161499" cy="0"/>
          </a:xfrm>
          <a:prstGeom prst="line">
            <a:avLst/>
          </a:prstGeom>
          <a:ln w="41275">
            <a:gradFill flip="none" rotWithShape="1">
              <a:gsLst>
                <a:gs pos="39000">
                  <a:srgbClr val="00B0F0"/>
                </a:gs>
                <a:gs pos="69000">
                  <a:srgbClr val="0070C0">
                    <a:alpha val="71000"/>
                  </a:srgbClr>
                </a:gs>
                <a:gs pos="100000">
                  <a:srgbClr val="0070C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23158767" y="107950"/>
            <a:ext cx="1218883" cy="763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7779" tIns="103890" rIns="207779" bIns="10389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B48072D-1D2E-4EB7-B6E6-932012F31885}" type="slidenum">
              <a:rPr lang="en-US" altLang="id-ID" b="1">
                <a:solidFill>
                  <a:schemeClr val="bg1"/>
                </a:solidFill>
                <a:latin typeface="Arial Narrow" panose="020B0606020202030204" pitchFamily="34" charset="0"/>
                <a:ea typeface="MS PGothic" panose="020B0600070205080204" pitchFamily="34" charset="-128"/>
              </a:rPr>
              <a:pPr eaLnBrk="1" hangingPunct="1"/>
              <a:t>‹#›</a:t>
            </a:fld>
            <a:endParaRPr lang="en-US" altLang="id-ID" b="1">
              <a:solidFill>
                <a:schemeClr val="bg1"/>
              </a:solidFill>
              <a:latin typeface="Arial Narrow" panose="020B0606020202030204" pitchFamily="34" charset="0"/>
              <a:ea typeface="MS PGothic" panose="020B0600070205080204" pitchFamily="34" charset="-128"/>
            </a:endParaRPr>
          </a:p>
        </p:txBody>
      </p:sp>
      <p:sp>
        <p:nvSpPr>
          <p:cNvPr id="2" name="Title 1"/>
          <p:cNvSpPr>
            <a:spLocks noGrp="1"/>
          </p:cNvSpPr>
          <p:nvPr>
            <p:ph type="title"/>
          </p:nvPr>
        </p:nvSpPr>
        <p:spPr>
          <a:xfrm>
            <a:off x="0" y="53788"/>
            <a:ext cx="24377650" cy="974724"/>
          </a:xfrm>
          <a:prstGeom prst="rect">
            <a:avLst/>
          </a:prstGeom>
        </p:spPr>
        <p:txBody>
          <a:bodyPr/>
          <a:lstStyle>
            <a:lvl1pPr algn="l">
              <a:defRPr sz="6400" b="1">
                <a:solidFill>
                  <a:srgbClr val="002060"/>
                </a:solidFill>
                <a:latin typeface="+mj-lt"/>
              </a:defRPr>
            </a:lvl1pPr>
          </a:lstStyle>
          <a:p>
            <a:r>
              <a:rPr lang="en-US" smtClean="0"/>
              <a:t>Click to edit Master title style</a:t>
            </a:r>
            <a:endParaRPr lang="en-US" dirty="0"/>
          </a:p>
        </p:txBody>
      </p:sp>
      <p:sp>
        <p:nvSpPr>
          <p:cNvPr id="3" name="Content Placeholder 2"/>
          <p:cNvSpPr>
            <a:spLocks noGrp="1"/>
          </p:cNvSpPr>
          <p:nvPr>
            <p:ph idx="1"/>
          </p:nvPr>
        </p:nvSpPr>
        <p:spPr>
          <a:xfrm>
            <a:off x="0" y="2458761"/>
            <a:ext cx="24377650" cy="4784726"/>
          </a:xfrm>
          <a:prstGeom prst="rect">
            <a:avLst/>
          </a:prstGeom>
        </p:spPr>
        <p:txBody>
          <a:bodyPr/>
          <a:lstStyle>
            <a:lvl1pPr>
              <a:defRPr sz="4500">
                <a:solidFill>
                  <a:schemeClr val="tx1"/>
                </a:solidFill>
                <a:latin typeface="+mn-lt"/>
              </a:defRPr>
            </a:lvl1pPr>
            <a:lvl2pPr>
              <a:defRPr sz="4500">
                <a:solidFill>
                  <a:schemeClr val="tx1"/>
                </a:solidFill>
                <a:latin typeface="+mn-lt"/>
              </a:defRPr>
            </a:lvl2pPr>
            <a:lvl3pPr>
              <a:defRPr sz="4500">
                <a:solidFill>
                  <a:schemeClr val="tx1"/>
                </a:solidFill>
                <a:latin typeface="+mn-lt"/>
              </a:defRPr>
            </a:lvl3pPr>
            <a:lvl4pPr>
              <a:defRPr sz="4500">
                <a:solidFill>
                  <a:schemeClr val="tx1"/>
                </a:solidFill>
                <a:latin typeface="+mn-lt"/>
              </a:defRPr>
            </a:lvl4pPr>
            <a:lvl5pPr>
              <a:defRPr sz="45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2"/>
          <p:cNvSpPr>
            <a:spLocks noGrp="1"/>
          </p:cNvSpPr>
          <p:nvPr>
            <p:ph idx="10"/>
          </p:nvPr>
        </p:nvSpPr>
        <p:spPr>
          <a:xfrm>
            <a:off x="0" y="3352805"/>
            <a:ext cx="24377650" cy="1127126"/>
          </a:xfrm>
          <a:prstGeom prst="rect">
            <a:avLst/>
          </a:prstGeom>
        </p:spPr>
        <p:txBody>
          <a:bodyPr/>
          <a:lstStyle>
            <a:lvl1pPr marL="0" indent="0">
              <a:buNone/>
              <a:defRPr sz="5000" b="1" i="1">
                <a:solidFill>
                  <a:schemeClr val="tx1">
                    <a:lumMod val="50000"/>
                    <a:lumOff val="50000"/>
                  </a:schemeClr>
                </a:solidFill>
                <a:latin typeface="+mn-lt"/>
              </a:defRPr>
            </a:lvl1pPr>
            <a:lvl2pPr>
              <a:defRPr sz="5500">
                <a:solidFill>
                  <a:schemeClr val="tx1"/>
                </a:solidFill>
                <a:latin typeface="+mn-lt"/>
              </a:defRPr>
            </a:lvl2pPr>
            <a:lvl3pPr>
              <a:defRPr sz="5500">
                <a:solidFill>
                  <a:schemeClr val="tx1"/>
                </a:solidFill>
                <a:latin typeface="+mn-lt"/>
              </a:defRPr>
            </a:lvl3pPr>
            <a:lvl4pPr>
              <a:defRPr sz="5500">
                <a:solidFill>
                  <a:schemeClr val="tx1"/>
                </a:solidFill>
                <a:latin typeface="+mn-lt"/>
              </a:defRPr>
            </a:lvl4pPr>
            <a:lvl5pPr>
              <a:defRPr sz="5500">
                <a:solidFill>
                  <a:schemeClr val="tx1"/>
                </a:solidFill>
                <a:latin typeface="+mn-lt"/>
              </a:defRPr>
            </a:lvl5pPr>
          </a:lstStyle>
          <a:p>
            <a:pPr lvl="0"/>
            <a:r>
              <a:rPr lang="en-US" smtClean="0"/>
              <a:t>Click to edit Master text styles</a:t>
            </a:r>
          </a:p>
        </p:txBody>
      </p:sp>
    </p:spTree>
    <p:extLst>
      <p:ext uri="{BB962C8B-B14F-4D97-AF65-F5344CB8AC3E}">
        <p14:creationId xmlns:p14="http://schemas.microsoft.com/office/powerpoint/2010/main" val="352018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980C7186-1B78-49E4-8425-C831246A4135}" type="datetimeFigureOut">
              <a:rPr lang="id-ID" smtClean="0"/>
              <a:pPr/>
              <a:t>21/09/2016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EB81684-AAC2-4B32-84B3-C469CCE01A45}" type="slidenum">
              <a:rPr lang="id-ID" smtClean="0"/>
              <a:pPr/>
              <a:t>‹#›</a:t>
            </a:fld>
            <a:endParaRPr lang="id-ID"/>
          </a:p>
        </p:txBody>
      </p:sp>
    </p:spTree>
    <p:extLst>
      <p:ext uri="{BB962C8B-B14F-4D97-AF65-F5344CB8AC3E}">
        <p14:creationId xmlns:p14="http://schemas.microsoft.com/office/powerpoint/2010/main" val="1747356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phone_06_layout">
    <p:spTree>
      <p:nvGrpSpPr>
        <p:cNvPr id="1" name=""/>
        <p:cNvGrpSpPr/>
        <p:nvPr/>
      </p:nvGrpSpPr>
      <p:grpSpPr>
        <a:xfrm>
          <a:off x="0" y="0"/>
          <a:ext cx="0" cy="0"/>
          <a:chOff x="0" y="0"/>
          <a:chExt cx="0" cy="0"/>
        </a:xfrm>
      </p:grpSpPr>
      <p:sp>
        <p:nvSpPr>
          <p:cNvPr id="3" name="Picture Placeholder 4"/>
          <p:cNvSpPr>
            <a:spLocks noGrp="1"/>
          </p:cNvSpPr>
          <p:nvPr>
            <p:ph type="pic" sz="quarter" idx="10"/>
          </p:nvPr>
        </p:nvSpPr>
        <p:spPr>
          <a:xfrm>
            <a:off x="9913050" y="3587048"/>
            <a:ext cx="4502441" cy="7953888"/>
          </a:xfrm>
        </p:spPr>
        <p:txBody>
          <a:bodyPr>
            <a:normAutofit/>
          </a:bodyPr>
          <a:lstStyle>
            <a:lvl1pPr>
              <a:defRPr sz="3600"/>
            </a:lvl1pPr>
          </a:lstStyle>
          <a:p>
            <a:endParaRPr lang="en-US" dirty="0"/>
          </a:p>
        </p:txBody>
      </p:sp>
    </p:spTree>
    <p:extLst>
      <p:ext uri="{BB962C8B-B14F-4D97-AF65-F5344CB8AC3E}">
        <p14:creationId xmlns:p14="http://schemas.microsoft.com/office/powerpoint/2010/main" val="14991093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cbook_Air_mockup">
    <p:spTree>
      <p:nvGrpSpPr>
        <p:cNvPr id="1" name=""/>
        <p:cNvGrpSpPr/>
        <p:nvPr/>
      </p:nvGrpSpPr>
      <p:grpSpPr>
        <a:xfrm>
          <a:off x="0" y="0"/>
          <a:ext cx="0" cy="0"/>
          <a:chOff x="0" y="0"/>
          <a:chExt cx="0" cy="0"/>
        </a:xfrm>
      </p:grpSpPr>
      <p:sp>
        <p:nvSpPr>
          <p:cNvPr id="7" name="Picture Placeholder 4"/>
          <p:cNvSpPr>
            <a:spLocks noGrp="1"/>
          </p:cNvSpPr>
          <p:nvPr>
            <p:ph type="pic" sz="quarter" idx="10"/>
          </p:nvPr>
        </p:nvSpPr>
        <p:spPr>
          <a:xfrm>
            <a:off x="8264287" y="4434812"/>
            <a:ext cx="7911357" cy="4878144"/>
          </a:xfrm>
        </p:spPr>
        <p:txBody>
          <a:bodyPr>
            <a:normAutofit/>
          </a:bodyPr>
          <a:lstStyle>
            <a:lvl1pPr>
              <a:defRPr sz="3600"/>
            </a:lvl1pPr>
          </a:lstStyle>
          <a:p>
            <a:endParaRPr lang="en-US" dirty="0"/>
          </a:p>
        </p:txBody>
      </p:sp>
    </p:spTree>
    <p:extLst>
      <p:ext uri="{BB962C8B-B14F-4D97-AF65-F5344CB8AC3E}">
        <p14:creationId xmlns:p14="http://schemas.microsoft.com/office/powerpoint/2010/main" val="345115790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pad_mockup">
    <p:spTree>
      <p:nvGrpSpPr>
        <p:cNvPr id="1" name=""/>
        <p:cNvGrpSpPr/>
        <p:nvPr/>
      </p:nvGrpSpPr>
      <p:grpSpPr>
        <a:xfrm>
          <a:off x="0" y="0"/>
          <a:ext cx="0" cy="0"/>
          <a:chOff x="0" y="0"/>
          <a:chExt cx="0" cy="0"/>
        </a:xfrm>
      </p:grpSpPr>
      <p:sp>
        <p:nvSpPr>
          <p:cNvPr id="9" name="Picture Placeholder 4"/>
          <p:cNvSpPr>
            <a:spLocks noGrp="1"/>
          </p:cNvSpPr>
          <p:nvPr>
            <p:ph type="pic" sz="quarter" idx="10"/>
          </p:nvPr>
        </p:nvSpPr>
        <p:spPr>
          <a:xfrm>
            <a:off x="15014451" y="3579452"/>
            <a:ext cx="5339003" cy="7198648"/>
          </a:xfrm>
        </p:spPr>
        <p:txBody>
          <a:bodyPr>
            <a:normAutofit/>
          </a:bodyPr>
          <a:lstStyle>
            <a:lvl1pPr>
              <a:defRPr sz="3600"/>
            </a:lvl1pPr>
          </a:lstStyle>
          <a:p>
            <a:endParaRPr lang="en-US" dirty="0"/>
          </a:p>
        </p:txBody>
      </p:sp>
    </p:spTree>
    <p:extLst>
      <p:ext uri="{BB962C8B-B14F-4D97-AF65-F5344CB8AC3E}">
        <p14:creationId xmlns:p14="http://schemas.microsoft.com/office/powerpoint/2010/main" val="20666692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pad_mockup2">
    <p:spTree>
      <p:nvGrpSpPr>
        <p:cNvPr id="1" name=""/>
        <p:cNvGrpSpPr/>
        <p:nvPr/>
      </p:nvGrpSpPr>
      <p:grpSpPr>
        <a:xfrm>
          <a:off x="0" y="0"/>
          <a:ext cx="0" cy="0"/>
          <a:chOff x="0" y="0"/>
          <a:chExt cx="0" cy="0"/>
        </a:xfrm>
      </p:grpSpPr>
      <p:sp>
        <p:nvSpPr>
          <p:cNvPr id="8" name="Picture Placeholder 4"/>
          <p:cNvSpPr>
            <a:spLocks noGrp="1"/>
          </p:cNvSpPr>
          <p:nvPr>
            <p:ph type="pic" sz="quarter" idx="10"/>
          </p:nvPr>
        </p:nvSpPr>
        <p:spPr>
          <a:xfrm>
            <a:off x="8404364" y="4348336"/>
            <a:ext cx="7581068" cy="5633968"/>
          </a:xfrm>
        </p:spPr>
        <p:txBody>
          <a:bodyPr>
            <a:normAutofit/>
          </a:bodyPr>
          <a:lstStyle>
            <a:lvl1pPr>
              <a:defRPr sz="3600"/>
            </a:lvl1pPr>
          </a:lstStyle>
          <a:p>
            <a:endParaRPr lang="en-US" dirty="0"/>
          </a:p>
        </p:txBody>
      </p:sp>
    </p:spTree>
    <p:extLst>
      <p:ext uri="{BB962C8B-B14F-4D97-AF65-F5344CB8AC3E}">
        <p14:creationId xmlns:p14="http://schemas.microsoft.com/office/powerpoint/2010/main" val="20677266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_macbook_mockup">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7891913" y="4392901"/>
            <a:ext cx="8506535" cy="5298818"/>
          </a:xfrm>
        </p:spPr>
        <p:txBody>
          <a:bodyPr>
            <a:normAutofit/>
          </a:bodyPr>
          <a:lstStyle>
            <a:lvl1pPr>
              <a:defRPr sz="3600"/>
            </a:lvl1pPr>
          </a:lstStyle>
          <a:p>
            <a:endParaRPr lang="en-US" dirty="0"/>
          </a:p>
        </p:txBody>
      </p:sp>
    </p:spTree>
    <p:extLst>
      <p:ext uri="{BB962C8B-B14F-4D97-AF65-F5344CB8AC3E}">
        <p14:creationId xmlns:p14="http://schemas.microsoft.com/office/powerpoint/2010/main" val="40377392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c_Compare">
    <p:spTree>
      <p:nvGrpSpPr>
        <p:cNvPr id="1" name=""/>
        <p:cNvGrpSpPr/>
        <p:nvPr/>
      </p:nvGrpSpPr>
      <p:grpSpPr>
        <a:xfrm>
          <a:off x="0" y="0"/>
          <a:ext cx="0" cy="0"/>
          <a:chOff x="0" y="0"/>
          <a:chExt cx="0" cy="0"/>
        </a:xfrm>
      </p:grpSpPr>
      <p:sp>
        <p:nvSpPr>
          <p:cNvPr id="32" name="Picture Placeholder 4"/>
          <p:cNvSpPr>
            <a:spLocks noGrp="1"/>
          </p:cNvSpPr>
          <p:nvPr>
            <p:ph type="pic" sz="quarter" idx="10"/>
          </p:nvPr>
        </p:nvSpPr>
        <p:spPr>
          <a:xfrm>
            <a:off x="3610272" y="3179569"/>
            <a:ext cx="5874531" cy="3338782"/>
          </a:xfrm>
        </p:spPr>
        <p:txBody>
          <a:bodyPr>
            <a:normAutofit/>
          </a:bodyPr>
          <a:lstStyle>
            <a:lvl1pPr>
              <a:defRPr sz="3600"/>
            </a:lvl1pPr>
          </a:lstStyle>
          <a:p>
            <a:endParaRPr lang="en-US" dirty="0"/>
          </a:p>
        </p:txBody>
      </p:sp>
      <p:sp>
        <p:nvSpPr>
          <p:cNvPr id="33" name="Picture Placeholder 4"/>
          <p:cNvSpPr>
            <a:spLocks noGrp="1"/>
          </p:cNvSpPr>
          <p:nvPr>
            <p:ph type="pic" sz="quarter" idx="11"/>
          </p:nvPr>
        </p:nvSpPr>
        <p:spPr>
          <a:xfrm>
            <a:off x="14729862" y="3186181"/>
            <a:ext cx="5874531" cy="3338782"/>
          </a:xfrm>
        </p:spPr>
        <p:txBody>
          <a:bodyPr>
            <a:normAutofit/>
          </a:bodyPr>
          <a:lstStyle>
            <a:lvl1pPr>
              <a:defRPr sz="3600"/>
            </a:lvl1pPr>
          </a:lstStyle>
          <a:p>
            <a:endParaRPr lang="en-US" dirty="0"/>
          </a:p>
        </p:txBody>
      </p:sp>
    </p:spTree>
    <p:extLst>
      <p:ext uri="{BB962C8B-B14F-4D97-AF65-F5344CB8AC3E}">
        <p14:creationId xmlns:p14="http://schemas.microsoft.com/office/powerpoint/2010/main" val="9608548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ull Image 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24377650" cy="13716000"/>
          </a:xfrm>
        </p:spPr>
        <p:txBody>
          <a:bodyPr>
            <a:normAutofit/>
          </a:bodyPr>
          <a:lstStyle>
            <a:lvl1pPr marL="0" indent="0">
              <a:buNone/>
              <a:defRPr sz="3199"/>
            </a:lvl1pPr>
          </a:lstStyle>
          <a:p>
            <a:endParaRPr lang="en-US" dirty="0"/>
          </a:p>
        </p:txBody>
      </p:sp>
    </p:spTree>
    <p:extLst>
      <p:ext uri="{BB962C8B-B14F-4D97-AF65-F5344CB8AC3E}">
        <p14:creationId xmlns:p14="http://schemas.microsoft.com/office/powerpoint/2010/main" val="9022729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defRPr>
                <a:solidFill>
                  <a:schemeClr val="tx1"/>
                </a:solidFill>
                <a:latin typeface="Arial" pitchFamily="34" charset="0"/>
                <a:cs typeface="Arial"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905706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73" y="730259"/>
            <a:ext cx="21025723" cy="2651126"/>
          </a:xfrm>
          <a:prstGeom prst="rect">
            <a:avLst/>
          </a:prstGeom>
        </p:spPr>
        <p:txBody>
          <a:bodyPr vert="horz" lIns="182843" tIns="91422" rIns="182843" bIns="9142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675973" y="3651250"/>
            <a:ext cx="21025723" cy="8702676"/>
          </a:xfrm>
          <a:prstGeom prst="rect">
            <a:avLst/>
          </a:prstGeom>
        </p:spPr>
        <p:txBody>
          <a:bodyPr vert="horz" lIns="182843" tIns="91422" rIns="182843" bIns="914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75967" y="12712717"/>
            <a:ext cx="5484971" cy="730250"/>
          </a:xfrm>
          <a:prstGeom prst="rect">
            <a:avLst/>
          </a:prstGeom>
        </p:spPr>
        <p:txBody>
          <a:bodyPr vert="horz" lIns="182843" tIns="91422" rIns="182843" bIns="91422" rtlCol="0" anchor="ctr"/>
          <a:lstStyle>
            <a:lvl1pPr algn="l">
              <a:defRPr sz="2399">
                <a:solidFill>
                  <a:schemeClr val="tx1">
                    <a:tint val="75000"/>
                  </a:schemeClr>
                </a:solidFill>
                <a:latin typeface="Lato Regular"/>
              </a:defRPr>
            </a:lvl1pPr>
          </a:lstStyle>
          <a:p>
            <a:endParaRPr lang="en-US" dirty="0"/>
          </a:p>
        </p:txBody>
      </p:sp>
      <p:sp>
        <p:nvSpPr>
          <p:cNvPr id="5" name="Footer Placeholder 4"/>
          <p:cNvSpPr>
            <a:spLocks noGrp="1"/>
          </p:cNvSpPr>
          <p:nvPr>
            <p:ph type="ftr" sz="quarter" idx="3"/>
          </p:nvPr>
        </p:nvSpPr>
        <p:spPr>
          <a:xfrm>
            <a:off x="8075106" y="12712717"/>
            <a:ext cx="8227457" cy="730250"/>
          </a:xfrm>
          <a:prstGeom prst="rect">
            <a:avLst/>
          </a:prstGeom>
        </p:spPr>
        <p:txBody>
          <a:bodyPr vert="horz" lIns="182843" tIns="91422" rIns="182843" bIns="91422" rtlCol="0" anchor="ctr"/>
          <a:lstStyle>
            <a:lvl1pPr algn="ctr">
              <a:defRPr sz="2399">
                <a:solidFill>
                  <a:schemeClr val="tx1">
                    <a:tint val="75000"/>
                  </a:schemeClr>
                </a:solidFill>
                <a:latin typeface="Lato Regular"/>
              </a:defRPr>
            </a:lvl1pPr>
          </a:lstStyle>
          <a:p>
            <a:endParaRPr lang="en-US" dirty="0"/>
          </a:p>
        </p:txBody>
      </p:sp>
      <p:sp>
        <p:nvSpPr>
          <p:cNvPr id="6" name="Slide Number Placeholder 5"/>
          <p:cNvSpPr>
            <a:spLocks noGrp="1"/>
          </p:cNvSpPr>
          <p:nvPr>
            <p:ph type="sldNum" sz="quarter" idx="4"/>
          </p:nvPr>
        </p:nvSpPr>
        <p:spPr>
          <a:xfrm>
            <a:off x="17216717" y="12712717"/>
            <a:ext cx="5484971" cy="730250"/>
          </a:xfrm>
          <a:prstGeom prst="rect">
            <a:avLst/>
          </a:prstGeom>
        </p:spPr>
        <p:txBody>
          <a:bodyPr vert="horz" lIns="182843" tIns="91422" rIns="182843" bIns="91422" rtlCol="0" anchor="ctr"/>
          <a:lstStyle>
            <a:lvl1pPr algn="r">
              <a:defRPr sz="2399">
                <a:solidFill>
                  <a:schemeClr val="tx1">
                    <a:tint val="75000"/>
                  </a:schemeClr>
                </a:solidFill>
                <a:latin typeface="Lato Regular"/>
              </a:defRPr>
            </a:lvl1pPr>
          </a:lstStyle>
          <a:p>
            <a:fld id="{FCEE2C88-6C8F-484D-AF69-578F576B1F44}" type="slidenum">
              <a:rPr lang="en-US" smtClean="0"/>
              <a:pPr/>
              <a:t>‹#›</a:t>
            </a:fld>
            <a:endParaRPr lang="en-US" dirty="0"/>
          </a:p>
        </p:txBody>
      </p:sp>
      <p:sp>
        <p:nvSpPr>
          <p:cNvPr id="10" name="Oval 9"/>
          <p:cNvSpPr/>
          <p:nvPr/>
        </p:nvSpPr>
        <p:spPr>
          <a:xfrm>
            <a:off x="23286530" y="693683"/>
            <a:ext cx="652539" cy="652540"/>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b="1" dirty="0">
              <a:latin typeface="Arial" charset="0"/>
              <a:ea typeface="Arial" charset="0"/>
              <a:cs typeface="Arial" charset="0"/>
            </a:endParaRPr>
          </a:p>
        </p:txBody>
      </p:sp>
      <p:sp>
        <p:nvSpPr>
          <p:cNvPr id="11" name="TextBox 10"/>
          <p:cNvSpPr txBox="1"/>
          <p:nvPr/>
        </p:nvSpPr>
        <p:spPr>
          <a:xfrm>
            <a:off x="23208067" y="683692"/>
            <a:ext cx="810081" cy="615645"/>
          </a:xfrm>
          <a:prstGeom prst="rect">
            <a:avLst/>
          </a:prstGeom>
          <a:noFill/>
        </p:spPr>
        <p:txBody>
          <a:bodyPr wrap="none" lIns="182842" tIns="91422" rIns="182842" bIns="91422" rtlCol="0">
            <a:spAutoFit/>
          </a:bodyPr>
          <a:lstStyle/>
          <a:p>
            <a:pPr algn="ctr"/>
            <a:fld id="{260E2A6B-A809-4840-BF14-8648BC0BDF87}" type="slidenum">
              <a:rPr lang="id-ID" sz="2801" b="1" smtClean="0">
                <a:solidFill>
                  <a:schemeClr val="bg1"/>
                </a:solidFill>
                <a:latin typeface="Arial" charset="0"/>
                <a:ea typeface="Arial" charset="0"/>
                <a:cs typeface="Arial" charset="0"/>
              </a:rPr>
              <a:pPr algn="ctr"/>
              <a:t>‹#›</a:t>
            </a:fld>
            <a:endParaRPr lang="id-ID" sz="2801"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47" r:id="rId1"/>
    <p:sldLayoutId id="2147483756" r:id="rId2"/>
    <p:sldLayoutId id="2147483757" r:id="rId3"/>
    <p:sldLayoutId id="2147483758" r:id="rId4"/>
    <p:sldLayoutId id="2147483759" r:id="rId5"/>
    <p:sldLayoutId id="2147483760" r:id="rId6"/>
    <p:sldLayoutId id="2147483762" r:id="rId7"/>
    <p:sldLayoutId id="2147483775" r:id="rId8"/>
    <p:sldLayoutId id="2147483777" r:id="rId9"/>
    <p:sldLayoutId id="2147483779" r:id="rId10"/>
    <p:sldLayoutId id="2147483781" r:id="rId11"/>
    <p:sldLayoutId id="2147483782" r:id="rId12"/>
    <p:sldLayoutId id="2147483783" r:id="rId13"/>
  </p:sldLayoutIdLst>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hf hdr="0" ftr="0" dt="0"/>
  <p:txStyles>
    <p:titleStyle>
      <a:lvl1pPr algn="l" defTabSz="1829039" rtl="0" eaLnBrk="1" latinLnBrk="0" hangingPunct="1">
        <a:lnSpc>
          <a:spcPct val="90000"/>
        </a:lnSpc>
        <a:spcBef>
          <a:spcPct val="0"/>
        </a:spcBef>
        <a:buNone/>
        <a:defRPr lang="en-US" sz="6000" kern="1200">
          <a:solidFill>
            <a:schemeClr val="tx1"/>
          </a:solidFill>
          <a:latin typeface="Lato" panose="020F0502020204030203" pitchFamily="34" charset="0"/>
          <a:ea typeface="+mj-ea"/>
          <a:cs typeface="+mj-cs"/>
        </a:defRPr>
      </a:lvl1pPr>
    </p:titleStyle>
    <p:bodyStyle>
      <a:lvl1pPr marL="457257" indent="-457257" algn="l" defTabSz="1829039" rtl="0" eaLnBrk="1" latinLnBrk="0" hangingPunct="1">
        <a:lnSpc>
          <a:spcPct val="90000"/>
        </a:lnSpc>
        <a:spcBef>
          <a:spcPts val="2001"/>
        </a:spcBef>
        <a:buFont typeface="Arial" panose="020B0604020202020204" pitchFamily="34" charset="0"/>
        <a:buChar char="•"/>
        <a:defRPr lang="en-US" sz="4801" kern="1200" dirty="0" smtClean="0">
          <a:solidFill>
            <a:schemeClr val="tx1"/>
          </a:solidFill>
          <a:effectLst/>
          <a:latin typeface="Lato" panose="020F0502020204030203" pitchFamily="34" charset="0"/>
          <a:ea typeface="+mn-ea"/>
          <a:cs typeface="+mn-cs"/>
        </a:defRPr>
      </a:lvl1pPr>
      <a:lvl2pPr marL="1371777" indent="-457257" algn="l" defTabSz="1829039" rtl="0" eaLnBrk="1" latinLnBrk="0" hangingPunct="1">
        <a:lnSpc>
          <a:spcPct val="90000"/>
        </a:lnSpc>
        <a:spcBef>
          <a:spcPts val="999"/>
        </a:spcBef>
        <a:buFont typeface="Arial" panose="020B0604020202020204" pitchFamily="34" charset="0"/>
        <a:buChar char="•"/>
        <a:defRPr lang="en-US" sz="4001" kern="1200" dirty="0" smtClean="0">
          <a:solidFill>
            <a:schemeClr val="tx1"/>
          </a:solidFill>
          <a:effectLst/>
          <a:latin typeface="Lato" panose="020F0502020204030203" pitchFamily="34" charset="0"/>
          <a:ea typeface="+mn-ea"/>
          <a:cs typeface="+mn-cs"/>
        </a:defRPr>
      </a:lvl2pPr>
      <a:lvl3pPr marL="2286297" indent="-457257" algn="l" defTabSz="1829039" rtl="0" eaLnBrk="1" latinLnBrk="0" hangingPunct="1">
        <a:lnSpc>
          <a:spcPct val="90000"/>
        </a:lnSpc>
        <a:spcBef>
          <a:spcPts val="999"/>
        </a:spcBef>
        <a:buFont typeface="Arial" panose="020B0604020202020204" pitchFamily="34" charset="0"/>
        <a:buChar char="•"/>
        <a:defRPr lang="en-US" sz="3600" kern="1200" dirty="0" smtClean="0">
          <a:solidFill>
            <a:schemeClr val="tx1"/>
          </a:solidFill>
          <a:effectLst/>
          <a:latin typeface="Lato" panose="020F0502020204030203" pitchFamily="34" charset="0"/>
          <a:ea typeface="+mn-ea"/>
          <a:cs typeface="+mn-cs"/>
        </a:defRPr>
      </a:lvl3pPr>
      <a:lvl4pPr marL="3200814" indent="-457257" algn="l" defTabSz="1829039" rtl="0" eaLnBrk="1" latinLnBrk="0" hangingPunct="1">
        <a:lnSpc>
          <a:spcPct val="90000"/>
        </a:lnSpc>
        <a:spcBef>
          <a:spcPts val="999"/>
        </a:spcBef>
        <a:buFont typeface="Arial" panose="020B0604020202020204" pitchFamily="34" charset="0"/>
        <a:buChar char="•"/>
        <a:defRPr lang="en-US" sz="3199" kern="1200" dirty="0" smtClean="0">
          <a:solidFill>
            <a:schemeClr val="tx1"/>
          </a:solidFill>
          <a:effectLst/>
          <a:latin typeface="Lato" panose="020F0502020204030203" pitchFamily="34" charset="0"/>
          <a:ea typeface="+mn-ea"/>
          <a:cs typeface="+mn-cs"/>
        </a:defRPr>
      </a:lvl4pPr>
      <a:lvl5pPr marL="4115331" indent="-457257" algn="l" defTabSz="1829039" rtl="0" eaLnBrk="1" latinLnBrk="0" hangingPunct="1">
        <a:lnSpc>
          <a:spcPct val="90000"/>
        </a:lnSpc>
        <a:spcBef>
          <a:spcPts val="999"/>
        </a:spcBef>
        <a:buFont typeface="Arial" panose="020B0604020202020204" pitchFamily="34" charset="0"/>
        <a:buChar char="•"/>
        <a:defRPr lang="en-US" sz="3199" kern="1200" dirty="0">
          <a:solidFill>
            <a:schemeClr val="tx1"/>
          </a:solidFill>
          <a:effectLst/>
          <a:latin typeface="Lato" panose="020F0502020204030203" pitchFamily="34" charset="0"/>
          <a:ea typeface="+mn-ea"/>
          <a:cs typeface="+mn-cs"/>
        </a:defRPr>
      </a:lvl5pPr>
      <a:lvl6pPr marL="5029848" indent="-457257" algn="l" defTabSz="1829039" rtl="0" eaLnBrk="1" latinLnBrk="0" hangingPunct="1">
        <a:lnSpc>
          <a:spcPct val="90000"/>
        </a:lnSpc>
        <a:spcBef>
          <a:spcPts val="999"/>
        </a:spcBef>
        <a:buFont typeface="Arial" panose="020B0604020202020204" pitchFamily="34" charset="0"/>
        <a:buChar char="•"/>
        <a:defRPr sz="3600" kern="1200">
          <a:solidFill>
            <a:schemeClr val="tx1"/>
          </a:solidFill>
          <a:latin typeface="+mn-lt"/>
          <a:ea typeface="+mn-ea"/>
          <a:cs typeface="+mn-cs"/>
        </a:defRPr>
      </a:lvl6pPr>
      <a:lvl7pPr marL="5944368" indent="-457257" algn="l" defTabSz="1829039" rtl="0" eaLnBrk="1" latinLnBrk="0" hangingPunct="1">
        <a:lnSpc>
          <a:spcPct val="90000"/>
        </a:lnSpc>
        <a:spcBef>
          <a:spcPts val="999"/>
        </a:spcBef>
        <a:buFont typeface="Arial" panose="020B0604020202020204" pitchFamily="34" charset="0"/>
        <a:buChar char="•"/>
        <a:defRPr sz="3600" kern="1200">
          <a:solidFill>
            <a:schemeClr val="tx1"/>
          </a:solidFill>
          <a:latin typeface="+mn-lt"/>
          <a:ea typeface="+mn-ea"/>
          <a:cs typeface="+mn-cs"/>
        </a:defRPr>
      </a:lvl7pPr>
      <a:lvl8pPr marL="6858888" indent="-457257" algn="l" defTabSz="1829039" rtl="0" eaLnBrk="1" latinLnBrk="0" hangingPunct="1">
        <a:lnSpc>
          <a:spcPct val="90000"/>
        </a:lnSpc>
        <a:spcBef>
          <a:spcPts val="999"/>
        </a:spcBef>
        <a:buFont typeface="Arial" panose="020B0604020202020204" pitchFamily="34" charset="0"/>
        <a:buChar char="•"/>
        <a:defRPr sz="3600" kern="1200">
          <a:solidFill>
            <a:schemeClr val="tx1"/>
          </a:solidFill>
          <a:latin typeface="+mn-lt"/>
          <a:ea typeface="+mn-ea"/>
          <a:cs typeface="+mn-cs"/>
        </a:defRPr>
      </a:lvl8pPr>
      <a:lvl9pPr marL="7773405" indent="-457257" algn="l" defTabSz="1829039" rtl="0" eaLnBrk="1" latinLnBrk="0" hangingPunct="1">
        <a:lnSpc>
          <a:spcPct val="90000"/>
        </a:lnSpc>
        <a:spcBef>
          <a:spcPts val="999"/>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9039" rtl="0" eaLnBrk="1" latinLnBrk="0" hangingPunct="1">
        <a:defRPr sz="3600" kern="1200">
          <a:solidFill>
            <a:schemeClr val="tx1"/>
          </a:solidFill>
          <a:latin typeface="+mn-lt"/>
          <a:ea typeface="+mn-ea"/>
          <a:cs typeface="+mn-cs"/>
        </a:defRPr>
      </a:lvl1pPr>
      <a:lvl2pPr marL="914520" algn="l" defTabSz="1829039" rtl="0" eaLnBrk="1" latinLnBrk="0" hangingPunct="1">
        <a:defRPr sz="3600" kern="1200">
          <a:solidFill>
            <a:schemeClr val="tx1"/>
          </a:solidFill>
          <a:latin typeface="+mn-lt"/>
          <a:ea typeface="+mn-ea"/>
          <a:cs typeface="+mn-cs"/>
        </a:defRPr>
      </a:lvl2pPr>
      <a:lvl3pPr marL="1829039" algn="l" defTabSz="1829039" rtl="0" eaLnBrk="1" latinLnBrk="0" hangingPunct="1">
        <a:defRPr sz="3600" kern="1200">
          <a:solidFill>
            <a:schemeClr val="tx1"/>
          </a:solidFill>
          <a:latin typeface="+mn-lt"/>
          <a:ea typeface="+mn-ea"/>
          <a:cs typeface="+mn-cs"/>
        </a:defRPr>
      </a:lvl3pPr>
      <a:lvl4pPr marL="2743552" algn="l" defTabSz="1829039" rtl="0" eaLnBrk="1" latinLnBrk="0" hangingPunct="1">
        <a:defRPr sz="3600" kern="1200">
          <a:solidFill>
            <a:schemeClr val="tx1"/>
          </a:solidFill>
          <a:latin typeface="+mn-lt"/>
          <a:ea typeface="+mn-ea"/>
          <a:cs typeface="+mn-cs"/>
        </a:defRPr>
      </a:lvl4pPr>
      <a:lvl5pPr marL="3658071" algn="l" defTabSz="1829039" rtl="0" eaLnBrk="1" latinLnBrk="0" hangingPunct="1">
        <a:defRPr sz="3600" kern="1200">
          <a:solidFill>
            <a:schemeClr val="tx1"/>
          </a:solidFill>
          <a:latin typeface="+mn-lt"/>
          <a:ea typeface="+mn-ea"/>
          <a:cs typeface="+mn-cs"/>
        </a:defRPr>
      </a:lvl5pPr>
      <a:lvl6pPr marL="4572591" algn="l" defTabSz="1829039" rtl="0" eaLnBrk="1" latinLnBrk="0" hangingPunct="1">
        <a:defRPr sz="3600" kern="1200">
          <a:solidFill>
            <a:schemeClr val="tx1"/>
          </a:solidFill>
          <a:latin typeface="+mn-lt"/>
          <a:ea typeface="+mn-ea"/>
          <a:cs typeface="+mn-cs"/>
        </a:defRPr>
      </a:lvl6pPr>
      <a:lvl7pPr marL="5487111" algn="l" defTabSz="1829039" rtl="0" eaLnBrk="1" latinLnBrk="0" hangingPunct="1">
        <a:defRPr sz="3600" kern="1200">
          <a:solidFill>
            <a:schemeClr val="tx1"/>
          </a:solidFill>
          <a:latin typeface="+mn-lt"/>
          <a:ea typeface="+mn-ea"/>
          <a:cs typeface="+mn-cs"/>
        </a:defRPr>
      </a:lvl7pPr>
      <a:lvl8pPr marL="6401628" algn="l" defTabSz="1829039" rtl="0" eaLnBrk="1" latinLnBrk="0" hangingPunct="1">
        <a:defRPr sz="3600" kern="1200">
          <a:solidFill>
            <a:schemeClr val="tx1"/>
          </a:solidFill>
          <a:latin typeface="+mn-lt"/>
          <a:ea typeface="+mn-ea"/>
          <a:cs typeface="+mn-cs"/>
        </a:defRPr>
      </a:lvl8pPr>
      <a:lvl9pPr marL="7316145" algn="l" defTabSz="1829039"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jpeg"/><Relationship Id="rId18" Type="http://schemas.openxmlformats.org/officeDocument/2006/relationships/image" Target="../media/image29.jpeg"/><Relationship Id="rId3" Type="http://schemas.openxmlformats.org/officeDocument/2006/relationships/image" Target="../media/image14.png"/><Relationship Id="rId21" Type="http://schemas.openxmlformats.org/officeDocument/2006/relationships/image" Target="../media/image32.tiff"/><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jpeg"/><Relationship Id="rId2" Type="http://schemas.openxmlformats.org/officeDocument/2006/relationships/image" Target="../media/image13.jpeg"/><Relationship Id="rId16" Type="http://schemas.openxmlformats.org/officeDocument/2006/relationships/image" Target="../media/image27.jpeg"/><Relationship Id="rId20"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jpe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
            <a:ext cx="24377650" cy="13715999"/>
          </a:xfrm>
          <a:prstGeom prst="rect">
            <a:avLst/>
          </a:prstGeom>
          <a:solidFill>
            <a:srgbClr val="202832">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en-US" sz="3200" dirty="0">
              <a:solidFill>
                <a:schemeClr val="bg1"/>
              </a:solidFill>
              <a:latin typeface="Arial" charset="0"/>
              <a:ea typeface="Arial" charset="0"/>
              <a:cs typeface="Arial" charset="0"/>
            </a:endParaRPr>
          </a:p>
          <a:p>
            <a:pPr algn="ctr"/>
            <a:endParaRPr lang="en-US" sz="1200" dirty="0">
              <a:latin typeface="Arial" charset="0"/>
              <a:ea typeface="Arial" charset="0"/>
              <a:cs typeface="Arial" charset="0"/>
            </a:endParaRPr>
          </a:p>
        </p:txBody>
      </p:sp>
      <p:sp>
        <p:nvSpPr>
          <p:cNvPr id="5" name="TextBox 4"/>
          <p:cNvSpPr txBox="1"/>
          <p:nvPr/>
        </p:nvSpPr>
        <p:spPr>
          <a:xfrm>
            <a:off x="809886" y="950100"/>
            <a:ext cx="19030376" cy="2714589"/>
          </a:xfrm>
          <a:prstGeom prst="rect">
            <a:avLst/>
          </a:prstGeom>
          <a:noFill/>
        </p:spPr>
        <p:txBody>
          <a:bodyPr wrap="none" rtlCol="0">
            <a:spAutoFit/>
          </a:bodyPr>
          <a:lstStyle/>
          <a:p>
            <a:pPr>
              <a:lnSpc>
                <a:spcPct val="80000"/>
              </a:lnSpc>
            </a:pPr>
            <a:r>
              <a:rPr lang="en-US" sz="11500" b="1" dirty="0" smtClean="0">
                <a:solidFill>
                  <a:schemeClr val="bg1"/>
                </a:solidFill>
                <a:latin typeface="Arial" charset="0"/>
                <a:ea typeface="Arial" charset="0"/>
                <a:cs typeface="Arial" charset="0"/>
              </a:rPr>
              <a:t>Improving Indonesia </a:t>
            </a:r>
            <a:r>
              <a:rPr lang="en-US" sz="11500" b="1" dirty="0" err="1" smtClean="0">
                <a:solidFill>
                  <a:schemeClr val="bg1"/>
                </a:solidFill>
                <a:latin typeface="Arial" charset="0"/>
                <a:ea typeface="Arial" charset="0"/>
                <a:cs typeface="Arial" charset="0"/>
              </a:rPr>
              <a:t>EoDB</a:t>
            </a:r>
            <a:r>
              <a:rPr lang="en-US" sz="11500" b="1" dirty="0" smtClean="0">
                <a:solidFill>
                  <a:schemeClr val="bg1"/>
                </a:solidFill>
                <a:latin typeface="Arial" charset="0"/>
                <a:ea typeface="Arial" charset="0"/>
                <a:cs typeface="Arial" charset="0"/>
              </a:rPr>
              <a:t> </a:t>
            </a:r>
          </a:p>
          <a:p>
            <a:pPr>
              <a:lnSpc>
                <a:spcPct val="80000"/>
              </a:lnSpc>
            </a:pPr>
            <a:endParaRPr lang="en-US" sz="4800" dirty="0" smtClean="0">
              <a:solidFill>
                <a:schemeClr val="bg1"/>
              </a:solidFill>
              <a:latin typeface="Arial" charset="0"/>
              <a:ea typeface="Arial" charset="0"/>
              <a:cs typeface="Arial" charset="0"/>
            </a:endParaRPr>
          </a:p>
          <a:p>
            <a:pPr>
              <a:lnSpc>
                <a:spcPct val="80000"/>
              </a:lnSpc>
            </a:pPr>
            <a:r>
              <a:rPr lang="en-US" sz="4800" dirty="0" smtClean="0">
                <a:solidFill>
                  <a:schemeClr val="bg1"/>
                </a:solidFill>
                <a:latin typeface="Arial" charset="0"/>
                <a:ea typeface="Arial" charset="0"/>
                <a:cs typeface="Arial" charset="0"/>
              </a:rPr>
              <a:t>Through Economic Policy Packages</a:t>
            </a:r>
            <a:endParaRPr lang="en-US" sz="9600" dirty="0">
              <a:solidFill>
                <a:schemeClr val="bg1"/>
              </a:solidFill>
              <a:latin typeface="Arial" charset="0"/>
              <a:ea typeface="Arial" charset="0"/>
              <a:cs typeface="Arial" charset="0"/>
            </a:endParaRPr>
          </a:p>
        </p:txBody>
      </p:sp>
      <p:grpSp>
        <p:nvGrpSpPr>
          <p:cNvPr id="24" name="Group 23"/>
          <p:cNvGrpSpPr/>
          <p:nvPr/>
        </p:nvGrpSpPr>
        <p:grpSpPr>
          <a:xfrm>
            <a:off x="5017650" y="8156995"/>
            <a:ext cx="2094458" cy="366519"/>
            <a:chOff x="1703388" y="2006913"/>
            <a:chExt cx="1478230" cy="258682"/>
          </a:xfrm>
        </p:grpSpPr>
        <p:sp>
          <p:nvSpPr>
            <p:cNvPr id="25" name="Oval 24"/>
            <p:cNvSpPr/>
            <p:nvPr/>
          </p:nvSpPr>
          <p:spPr>
            <a:xfrm>
              <a:off x="1703388" y="2006913"/>
              <a:ext cx="258682"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6" name="Oval 25"/>
            <p:cNvSpPr/>
            <p:nvPr/>
          </p:nvSpPr>
          <p:spPr>
            <a:xfrm>
              <a:off x="2008275" y="2006913"/>
              <a:ext cx="258682"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7" name="Oval 26"/>
            <p:cNvSpPr/>
            <p:nvPr/>
          </p:nvSpPr>
          <p:spPr>
            <a:xfrm>
              <a:off x="2313162" y="2006913"/>
              <a:ext cx="258682"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8" name="Oval 27"/>
            <p:cNvSpPr/>
            <p:nvPr/>
          </p:nvSpPr>
          <p:spPr>
            <a:xfrm>
              <a:off x="2618049" y="2006913"/>
              <a:ext cx="258682"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9" name="Oval 28"/>
            <p:cNvSpPr/>
            <p:nvPr/>
          </p:nvSpPr>
          <p:spPr>
            <a:xfrm>
              <a:off x="2922936" y="2006913"/>
              <a:ext cx="258682"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grpSp>
      <p:grpSp>
        <p:nvGrpSpPr>
          <p:cNvPr id="6" name="Group 5"/>
          <p:cNvGrpSpPr/>
          <p:nvPr/>
        </p:nvGrpSpPr>
        <p:grpSpPr>
          <a:xfrm>
            <a:off x="2898661" y="5932641"/>
            <a:ext cx="1828686" cy="2443910"/>
            <a:chOff x="2915895" y="6030611"/>
            <a:chExt cx="1828686" cy="2443910"/>
          </a:xfrm>
        </p:grpSpPr>
        <p:sp>
          <p:nvSpPr>
            <p:cNvPr id="15" name="Freeform 67"/>
            <p:cNvSpPr>
              <a:spLocks noChangeArrowheads="1"/>
            </p:cNvSpPr>
            <p:nvPr/>
          </p:nvSpPr>
          <p:spPr bwMode="auto">
            <a:xfrm>
              <a:off x="2915895" y="6030611"/>
              <a:ext cx="1828686" cy="212638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rgbClr val="00B0F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grpSp>
          <p:nvGrpSpPr>
            <p:cNvPr id="16" name="Group 15"/>
            <p:cNvGrpSpPr/>
            <p:nvPr/>
          </p:nvGrpSpPr>
          <p:grpSpPr>
            <a:xfrm>
              <a:off x="2965899" y="8156995"/>
              <a:ext cx="921035" cy="317526"/>
              <a:chOff x="4427817" y="7533423"/>
              <a:chExt cx="1698914" cy="585699"/>
            </a:xfrm>
          </p:grpSpPr>
          <p:grpSp>
            <p:nvGrpSpPr>
              <p:cNvPr id="19" name="Group 18"/>
              <p:cNvGrpSpPr/>
              <p:nvPr/>
            </p:nvGrpSpPr>
            <p:grpSpPr>
              <a:xfrm>
                <a:off x="4427817" y="7533423"/>
                <a:ext cx="1698914" cy="585699"/>
                <a:chOff x="4427817" y="7533423"/>
                <a:chExt cx="1698914" cy="585699"/>
              </a:xfrm>
            </p:grpSpPr>
            <p:sp>
              <p:nvSpPr>
                <p:cNvPr id="22"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tx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23"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tx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sp>
            <p:nvSpPr>
              <p:cNvPr id="20"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1E3647"/>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21"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385572"/>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grpSp>
      <p:grpSp>
        <p:nvGrpSpPr>
          <p:cNvPr id="30" name="Group 29"/>
          <p:cNvGrpSpPr/>
          <p:nvPr/>
        </p:nvGrpSpPr>
        <p:grpSpPr>
          <a:xfrm flipH="1">
            <a:off x="17938559" y="1438703"/>
            <a:ext cx="8110115" cy="10838598"/>
            <a:chOff x="2915895" y="6030611"/>
            <a:chExt cx="1828686" cy="2443910"/>
          </a:xfrm>
        </p:grpSpPr>
        <p:sp>
          <p:nvSpPr>
            <p:cNvPr id="31" name="Freeform 67"/>
            <p:cNvSpPr>
              <a:spLocks noChangeArrowheads="1"/>
            </p:cNvSpPr>
            <p:nvPr/>
          </p:nvSpPr>
          <p:spPr bwMode="auto">
            <a:xfrm>
              <a:off x="2915895" y="6030611"/>
              <a:ext cx="1828686" cy="212638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rgbClr val="00B0F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grpSp>
          <p:nvGrpSpPr>
            <p:cNvPr id="32" name="Group 31"/>
            <p:cNvGrpSpPr/>
            <p:nvPr/>
          </p:nvGrpSpPr>
          <p:grpSpPr>
            <a:xfrm>
              <a:off x="2965899" y="8156995"/>
              <a:ext cx="921035" cy="317526"/>
              <a:chOff x="4427817" y="7533423"/>
              <a:chExt cx="1698914" cy="585699"/>
            </a:xfrm>
          </p:grpSpPr>
          <p:grpSp>
            <p:nvGrpSpPr>
              <p:cNvPr id="33" name="Group 32"/>
              <p:cNvGrpSpPr/>
              <p:nvPr/>
            </p:nvGrpSpPr>
            <p:grpSpPr>
              <a:xfrm>
                <a:off x="4427817" y="7533423"/>
                <a:ext cx="1698914" cy="585699"/>
                <a:chOff x="4427817" y="7533423"/>
                <a:chExt cx="1698914" cy="585699"/>
              </a:xfrm>
            </p:grpSpPr>
            <p:sp>
              <p:nvSpPr>
                <p:cNvPr id="36"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tx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37"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tx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sp>
            <p:nvSpPr>
              <p:cNvPr id="34"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1E3647"/>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35"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385572"/>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grpSp>
      <p:sp>
        <p:nvSpPr>
          <p:cNvPr id="38" name="TextBox 37"/>
          <p:cNvSpPr txBox="1"/>
          <p:nvPr/>
        </p:nvSpPr>
        <p:spPr>
          <a:xfrm>
            <a:off x="1272738" y="9317963"/>
            <a:ext cx="22603953" cy="2523768"/>
          </a:xfrm>
          <a:prstGeom prst="rect">
            <a:avLst/>
          </a:prstGeom>
          <a:noFill/>
        </p:spPr>
        <p:txBody>
          <a:bodyPr wrap="square" rtlCol="0">
            <a:spAutoFit/>
          </a:bodyPr>
          <a:lstStyle/>
          <a:p>
            <a:pPr>
              <a:lnSpc>
                <a:spcPct val="80000"/>
              </a:lnSpc>
            </a:pPr>
            <a:r>
              <a:rPr lang="en-US" sz="4000" dirty="0" smtClean="0">
                <a:solidFill>
                  <a:schemeClr val="bg1"/>
                </a:solidFill>
                <a:latin typeface="Arial" charset="0"/>
                <a:ea typeface="Arial" charset="0"/>
                <a:cs typeface="Arial" charset="0"/>
              </a:rPr>
              <a:t>EVI MAYA SAVIRA</a:t>
            </a:r>
          </a:p>
          <a:p>
            <a:pPr>
              <a:lnSpc>
                <a:spcPct val="80000"/>
              </a:lnSpc>
            </a:pPr>
            <a:endParaRPr lang="en-US" sz="4000" dirty="0" smtClean="0">
              <a:solidFill>
                <a:schemeClr val="bg1"/>
              </a:solidFill>
              <a:latin typeface="Arial" charset="0"/>
              <a:ea typeface="Arial" charset="0"/>
              <a:cs typeface="Arial" charset="0"/>
            </a:endParaRPr>
          </a:p>
          <a:p>
            <a:pPr>
              <a:lnSpc>
                <a:spcPct val="80000"/>
              </a:lnSpc>
            </a:pPr>
            <a:r>
              <a:rPr lang="en-US" sz="4000" dirty="0" smtClean="0">
                <a:solidFill>
                  <a:schemeClr val="bg1"/>
                </a:solidFill>
                <a:latin typeface="Arial" charset="0"/>
                <a:ea typeface="Arial" charset="0"/>
                <a:cs typeface="Arial" charset="0"/>
              </a:rPr>
              <a:t>NATIONAL INSTITUTE OF PUBLIC ADMINISTRATION (NIPA)-INDONESIA</a:t>
            </a:r>
          </a:p>
          <a:p>
            <a:pPr>
              <a:lnSpc>
                <a:spcPct val="80000"/>
              </a:lnSpc>
            </a:pPr>
            <a:endParaRPr lang="en-US" sz="4000" dirty="0">
              <a:solidFill>
                <a:schemeClr val="bg1"/>
              </a:solidFill>
              <a:latin typeface="Arial" charset="0"/>
              <a:ea typeface="Arial" charset="0"/>
              <a:cs typeface="Arial" charset="0"/>
            </a:endParaRPr>
          </a:p>
          <a:p>
            <a:pPr>
              <a:lnSpc>
                <a:spcPct val="80000"/>
              </a:lnSpc>
            </a:pPr>
            <a:r>
              <a:rPr lang="en-US" sz="3600" dirty="0" smtClean="0">
                <a:solidFill>
                  <a:schemeClr val="bg1"/>
                </a:solidFill>
                <a:latin typeface="Arial" charset="0"/>
                <a:ea typeface="Arial" charset="0"/>
                <a:cs typeface="Arial" charset="0"/>
              </a:rPr>
              <a:t>ASEAN INTERNATIONAL CONFERENCE 2016, BANGKOK 15</a:t>
            </a:r>
            <a:r>
              <a:rPr lang="en-US" sz="3600" baseline="30000" dirty="0" smtClean="0">
                <a:solidFill>
                  <a:schemeClr val="bg1"/>
                </a:solidFill>
                <a:latin typeface="Arial" charset="0"/>
                <a:ea typeface="Arial" charset="0"/>
                <a:cs typeface="Arial" charset="0"/>
              </a:rPr>
              <a:t>TH</a:t>
            </a:r>
            <a:r>
              <a:rPr lang="en-US" sz="3600" dirty="0" smtClean="0">
                <a:solidFill>
                  <a:schemeClr val="bg1"/>
                </a:solidFill>
                <a:latin typeface="Arial" charset="0"/>
                <a:ea typeface="Arial" charset="0"/>
                <a:cs typeface="Arial" charset="0"/>
              </a:rPr>
              <a:t> SEPTEMBER 2016</a:t>
            </a:r>
            <a:endParaRPr lang="en-US" sz="4800" dirty="0" smtClean="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730508485"/>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062" y="730259"/>
            <a:ext cx="20542634" cy="1725074"/>
          </a:xfrm>
        </p:spPr>
        <p:txBody>
          <a:bodyPr/>
          <a:lstStyle/>
          <a:p>
            <a:r>
              <a:rPr lang="en-US" dirty="0" smtClean="0"/>
              <a:t>New Business License</a:t>
            </a:r>
            <a:endParaRPr lang="en-US" dirty="0"/>
          </a:p>
        </p:txBody>
      </p:sp>
      <p:pic>
        <p:nvPicPr>
          <p:cNvPr id="5" name="Content Placeholder 4"/>
          <p:cNvPicPr>
            <a:picLocks noGrp="1" noChangeAspect="1"/>
          </p:cNvPicPr>
          <p:nvPr>
            <p:ph idx="1"/>
          </p:nvPr>
        </p:nvPicPr>
        <p:blipFill>
          <a:blip r:embed="rId2"/>
          <a:srcRect t="27346" b="27346"/>
          <a:stretch>
            <a:fillRect/>
          </a:stretch>
        </p:blipFill>
        <p:spPr/>
      </p:pic>
      <p:sp>
        <p:nvSpPr>
          <p:cNvPr id="4" name="Slide Number Placeholder 3"/>
          <p:cNvSpPr>
            <a:spLocks noGrp="1"/>
          </p:cNvSpPr>
          <p:nvPr>
            <p:ph type="sldNum" sz="quarter" idx="12"/>
          </p:nvPr>
        </p:nvSpPr>
        <p:spPr/>
        <p:txBody>
          <a:bodyPr/>
          <a:lstStyle/>
          <a:p>
            <a:fld id="{5EB81684-AAC2-4B32-84B3-C469CCE01A45}" type="slidenum">
              <a:rPr lang="id-ID" smtClean="0"/>
              <a:pPr/>
              <a:t>10</a:t>
            </a:fld>
            <a:endParaRPr lang="id-ID"/>
          </a:p>
        </p:txBody>
      </p:sp>
      <p:pic>
        <p:nvPicPr>
          <p:cNvPr id="6" name="Picture 5"/>
          <p:cNvPicPr>
            <a:picLocks noChangeAspect="1"/>
          </p:cNvPicPr>
          <p:nvPr/>
        </p:nvPicPr>
        <p:blipFill>
          <a:blip r:embed="rId3"/>
          <a:stretch>
            <a:fillRect/>
          </a:stretch>
        </p:blipFill>
        <p:spPr>
          <a:xfrm>
            <a:off x="11125200" y="6743700"/>
            <a:ext cx="2108200" cy="215900"/>
          </a:xfrm>
          <a:prstGeom prst="rect">
            <a:avLst/>
          </a:prstGeom>
        </p:spPr>
      </p:pic>
      <p:pic>
        <p:nvPicPr>
          <p:cNvPr id="7" name="Picture 6"/>
          <p:cNvPicPr>
            <a:picLocks noChangeAspect="1"/>
          </p:cNvPicPr>
          <p:nvPr/>
        </p:nvPicPr>
        <p:blipFill>
          <a:blip r:embed="rId3"/>
          <a:stretch>
            <a:fillRect/>
          </a:stretch>
        </p:blipFill>
        <p:spPr>
          <a:xfrm>
            <a:off x="11125200" y="6743700"/>
            <a:ext cx="2108200" cy="215900"/>
          </a:xfrm>
          <a:prstGeom prst="rect">
            <a:avLst/>
          </a:prstGeom>
        </p:spPr>
      </p:pic>
      <p:pic>
        <p:nvPicPr>
          <p:cNvPr id="9" name="Picture 8"/>
          <p:cNvPicPr>
            <a:picLocks noChangeAspect="1"/>
          </p:cNvPicPr>
          <p:nvPr/>
        </p:nvPicPr>
        <p:blipFill>
          <a:blip r:embed="rId4"/>
          <a:stretch>
            <a:fillRect/>
          </a:stretch>
        </p:blipFill>
        <p:spPr>
          <a:xfrm>
            <a:off x="2159061" y="296333"/>
            <a:ext cx="9257157" cy="2398889"/>
          </a:xfrm>
          <a:prstGeom prst="rect">
            <a:avLst/>
          </a:prstGeom>
        </p:spPr>
      </p:pic>
    </p:spTree>
    <p:extLst>
      <p:ext uri="{BB962C8B-B14F-4D97-AF65-F5344CB8AC3E}">
        <p14:creationId xmlns:p14="http://schemas.microsoft.com/office/powerpoint/2010/main" val="2255390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
            <a:ext cx="24377650" cy="13715999"/>
          </a:xfrm>
          <a:prstGeom prst="rect">
            <a:avLst/>
          </a:prstGeom>
          <a:solidFill>
            <a:srgbClr val="202832">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en-US" sz="1200">
              <a:latin typeface="Arial" charset="0"/>
              <a:ea typeface="Arial" charset="0"/>
              <a:cs typeface="Arial" charset="0"/>
            </a:endParaRPr>
          </a:p>
        </p:txBody>
      </p:sp>
      <p:sp>
        <p:nvSpPr>
          <p:cNvPr id="5" name="TextBox 4"/>
          <p:cNvSpPr txBox="1"/>
          <p:nvPr/>
        </p:nvSpPr>
        <p:spPr>
          <a:xfrm>
            <a:off x="696615" y="2636741"/>
            <a:ext cx="15236863" cy="2505301"/>
          </a:xfrm>
          <a:prstGeom prst="rect">
            <a:avLst/>
          </a:prstGeom>
          <a:noFill/>
        </p:spPr>
        <p:txBody>
          <a:bodyPr wrap="none" rtlCol="0">
            <a:spAutoFit/>
          </a:bodyPr>
          <a:lstStyle/>
          <a:p>
            <a:pPr algn="ctr">
              <a:lnSpc>
                <a:spcPct val="80000"/>
              </a:lnSpc>
            </a:pPr>
            <a:r>
              <a:rPr lang="en-US" sz="9600" b="1" dirty="0" smtClean="0">
                <a:solidFill>
                  <a:schemeClr val="bg1"/>
                </a:solidFill>
                <a:latin typeface="Arial" charset="0"/>
                <a:ea typeface="Arial" charset="0"/>
                <a:cs typeface="Arial" charset="0"/>
              </a:rPr>
              <a:t>Economic Policy Package </a:t>
            </a:r>
          </a:p>
          <a:p>
            <a:pPr algn="ctr">
              <a:lnSpc>
                <a:spcPct val="80000"/>
              </a:lnSpc>
            </a:pPr>
            <a:r>
              <a:rPr lang="en-US" sz="9600" b="1" dirty="0" smtClean="0">
                <a:solidFill>
                  <a:schemeClr val="bg1"/>
                </a:solidFill>
                <a:latin typeface="Arial" charset="0"/>
                <a:ea typeface="Arial" charset="0"/>
                <a:cs typeface="Arial" charset="0"/>
              </a:rPr>
              <a:t>THEMATIC</a:t>
            </a:r>
            <a:endParaRPr lang="en-US" sz="9600" dirty="0">
              <a:solidFill>
                <a:schemeClr val="bg1"/>
              </a:solidFill>
              <a:latin typeface="Arial" charset="0"/>
              <a:ea typeface="Arial" charset="0"/>
              <a:cs typeface="Arial" charset="0"/>
            </a:endParaRPr>
          </a:p>
        </p:txBody>
      </p:sp>
      <p:grpSp>
        <p:nvGrpSpPr>
          <p:cNvPr id="24" name="Group 23"/>
          <p:cNvGrpSpPr/>
          <p:nvPr/>
        </p:nvGrpSpPr>
        <p:grpSpPr>
          <a:xfrm>
            <a:off x="5017650" y="8156995"/>
            <a:ext cx="2094458" cy="366519"/>
            <a:chOff x="1703388" y="2006913"/>
            <a:chExt cx="1478230" cy="258682"/>
          </a:xfrm>
        </p:grpSpPr>
        <p:sp>
          <p:nvSpPr>
            <p:cNvPr id="25" name="Oval 24"/>
            <p:cNvSpPr/>
            <p:nvPr/>
          </p:nvSpPr>
          <p:spPr>
            <a:xfrm>
              <a:off x="1703388" y="2006913"/>
              <a:ext cx="258682"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6" name="Oval 25"/>
            <p:cNvSpPr/>
            <p:nvPr/>
          </p:nvSpPr>
          <p:spPr>
            <a:xfrm>
              <a:off x="2008275" y="2006913"/>
              <a:ext cx="258682"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7" name="Oval 26"/>
            <p:cNvSpPr/>
            <p:nvPr/>
          </p:nvSpPr>
          <p:spPr>
            <a:xfrm>
              <a:off x="2313162" y="2006913"/>
              <a:ext cx="258682"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8" name="Oval 27"/>
            <p:cNvSpPr/>
            <p:nvPr/>
          </p:nvSpPr>
          <p:spPr>
            <a:xfrm>
              <a:off x="2618049" y="2006913"/>
              <a:ext cx="258682"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sp>
          <p:nvSpPr>
            <p:cNvPr id="29" name="Oval 28"/>
            <p:cNvSpPr/>
            <p:nvPr/>
          </p:nvSpPr>
          <p:spPr>
            <a:xfrm>
              <a:off x="2922936" y="2006913"/>
              <a:ext cx="258682"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Arial" charset="0"/>
                <a:ea typeface="Arial" charset="0"/>
                <a:cs typeface="Arial" charset="0"/>
              </a:endParaRPr>
            </a:p>
          </p:txBody>
        </p:sp>
      </p:grpSp>
      <p:grpSp>
        <p:nvGrpSpPr>
          <p:cNvPr id="6" name="Group 5"/>
          <p:cNvGrpSpPr/>
          <p:nvPr/>
        </p:nvGrpSpPr>
        <p:grpSpPr>
          <a:xfrm>
            <a:off x="2898661" y="5932641"/>
            <a:ext cx="1828686" cy="2443910"/>
            <a:chOff x="2915895" y="6030611"/>
            <a:chExt cx="1828686" cy="2443910"/>
          </a:xfrm>
        </p:grpSpPr>
        <p:sp>
          <p:nvSpPr>
            <p:cNvPr id="15" name="Freeform 67"/>
            <p:cNvSpPr>
              <a:spLocks noChangeArrowheads="1"/>
            </p:cNvSpPr>
            <p:nvPr/>
          </p:nvSpPr>
          <p:spPr bwMode="auto">
            <a:xfrm>
              <a:off x="2915895" y="6030611"/>
              <a:ext cx="1828686" cy="212638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rgbClr val="00B0F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grpSp>
          <p:nvGrpSpPr>
            <p:cNvPr id="16" name="Group 15"/>
            <p:cNvGrpSpPr/>
            <p:nvPr/>
          </p:nvGrpSpPr>
          <p:grpSpPr>
            <a:xfrm>
              <a:off x="2965899" y="8156995"/>
              <a:ext cx="921035" cy="317526"/>
              <a:chOff x="4427817" y="7533423"/>
              <a:chExt cx="1698914" cy="585699"/>
            </a:xfrm>
          </p:grpSpPr>
          <p:grpSp>
            <p:nvGrpSpPr>
              <p:cNvPr id="19" name="Group 18"/>
              <p:cNvGrpSpPr/>
              <p:nvPr/>
            </p:nvGrpSpPr>
            <p:grpSpPr>
              <a:xfrm>
                <a:off x="4427817" y="7533423"/>
                <a:ext cx="1698914" cy="585699"/>
                <a:chOff x="4427817" y="7533423"/>
                <a:chExt cx="1698914" cy="585699"/>
              </a:xfrm>
            </p:grpSpPr>
            <p:sp>
              <p:nvSpPr>
                <p:cNvPr id="22"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tx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23"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tx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sp>
            <p:nvSpPr>
              <p:cNvPr id="20"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1E3647"/>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21"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385572"/>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grpSp>
      <p:grpSp>
        <p:nvGrpSpPr>
          <p:cNvPr id="30" name="Group 29"/>
          <p:cNvGrpSpPr/>
          <p:nvPr/>
        </p:nvGrpSpPr>
        <p:grpSpPr>
          <a:xfrm flipH="1">
            <a:off x="17705480" y="1054019"/>
            <a:ext cx="8110115" cy="10838598"/>
            <a:chOff x="2915895" y="6030611"/>
            <a:chExt cx="1828686" cy="2443910"/>
          </a:xfrm>
        </p:grpSpPr>
        <p:sp>
          <p:nvSpPr>
            <p:cNvPr id="31" name="Freeform 67"/>
            <p:cNvSpPr>
              <a:spLocks noChangeArrowheads="1"/>
            </p:cNvSpPr>
            <p:nvPr/>
          </p:nvSpPr>
          <p:spPr bwMode="auto">
            <a:xfrm>
              <a:off x="2915895" y="6030611"/>
              <a:ext cx="1828686" cy="212638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rgbClr val="00B0F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grpSp>
          <p:nvGrpSpPr>
            <p:cNvPr id="32" name="Group 31"/>
            <p:cNvGrpSpPr/>
            <p:nvPr/>
          </p:nvGrpSpPr>
          <p:grpSpPr>
            <a:xfrm>
              <a:off x="2965899" y="8156995"/>
              <a:ext cx="921035" cy="317526"/>
              <a:chOff x="4427817" y="7533423"/>
              <a:chExt cx="1698914" cy="585699"/>
            </a:xfrm>
          </p:grpSpPr>
          <p:grpSp>
            <p:nvGrpSpPr>
              <p:cNvPr id="33" name="Group 32"/>
              <p:cNvGrpSpPr/>
              <p:nvPr/>
            </p:nvGrpSpPr>
            <p:grpSpPr>
              <a:xfrm>
                <a:off x="4427817" y="7533423"/>
                <a:ext cx="1698914" cy="585699"/>
                <a:chOff x="4427817" y="7533423"/>
                <a:chExt cx="1698914" cy="585699"/>
              </a:xfrm>
            </p:grpSpPr>
            <p:sp>
              <p:nvSpPr>
                <p:cNvPr id="36"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tx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37"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tx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sp>
            <p:nvSpPr>
              <p:cNvPr id="34"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1E3647"/>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sp>
            <p:nvSpPr>
              <p:cNvPr id="35"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385572"/>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585"/>
              </a:p>
            </p:txBody>
          </p:sp>
        </p:grpSp>
      </p:grpSp>
    </p:spTree>
    <p:extLst>
      <p:ext uri="{BB962C8B-B14F-4D97-AF65-F5344CB8AC3E}">
        <p14:creationId xmlns:p14="http://schemas.microsoft.com/office/powerpoint/2010/main" val="1871227705"/>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rot="288921">
            <a:off x="8854776" y="5382855"/>
            <a:ext cx="4917761" cy="5005446"/>
            <a:chOff x="3593290" y="1558915"/>
            <a:chExt cx="3670065" cy="3735506"/>
          </a:xfrm>
          <a:effectLst>
            <a:outerShdw blurRad="63500" sx="102000" sy="102000" algn="ctr" rotWithShape="0">
              <a:prstClr val="black">
                <a:alpha val="40000"/>
              </a:prstClr>
            </a:outerShdw>
          </a:effectLst>
        </p:grpSpPr>
        <p:sp>
          <p:nvSpPr>
            <p:cNvPr id="5" name="Block Arc 4"/>
            <p:cNvSpPr/>
            <p:nvPr/>
          </p:nvSpPr>
          <p:spPr bwMode="auto">
            <a:xfrm>
              <a:off x="3593290" y="1598722"/>
              <a:ext cx="3638550" cy="3695699"/>
            </a:xfrm>
            <a:prstGeom prst="blockArc">
              <a:avLst>
                <a:gd name="adj1" fmla="val 10800000"/>
                <a:gd name="adj2" fmla="val 13332608"/>
                <a:gd name="adj3" fmla="val 6771"/>
              </a:avLst>
            </a:prstGeom>
            <a:solidFill>
              <a:schemeClr val="accent6"/>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sp>
          <p:nvSpPr>
            <p:cNvPr id="15" name="Block Arc 14"/>
            <p:cNvSpPr/>
            <p:nvPr/>
          </p:nvSpPr>
          <p:spPr bwMode="auto">
            <a:xfrm rot="21564495">
              <a:off x="3624802" y="1558915"/>
              <a:ext cx="3638553" cy="3695699"/>
            </a:xfrm>
            <a:prstGeom prst="blockArc">
              <a:avLst>
                <a:gd name="adj1" fmla="val 13458255"/>
                <a:gd name="adj2" fmla="val 16015398"/>
                <a:gd name="adj3" fmla="val 7145"/>
              </a:avLst>
            </a:prstGeom>
            <a:solidFill>
              <a:schemeClr val="accent2"/>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grpSp>
      <p:sp>
        <p:nvSpPr>
          <p:cNvPr id="83" name="Block Arc 82"/>
          <p:cNvSpPr/>
          <p:nvPr/>
        </p:nvSpPr>
        <p:spPr bwMode="auto">
          <a:xfrm rot="3530848">
            <a:off x="8874988" y="5321700"/>
            <a:ext cx="4875530" cy="4951710"/>
          </a:xfrm>
          <a:prstGeom prst="blockArc">
            <a:avLst>
              <a:gd name="adj1" fmla="val 4723522"/>
              <a:gd name="adj2" fmla="val 7193215"/>
              <a:gd name="adj3" fmla="val 6519"/>
            </a:avLst>
          </a:prstGeom>
          <a:solidFill>
            <a:srgbClr val="51286C"/>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sp>
        <p:nvSpPr>
          <p:cNvPr id="43013" name="Line Callout 1 (Accent Bar) 1"/>
          <p:cNvSpPr>
            <a:spLocks/>
          </p:cNvSpPr>
          <p:nvPr/>
        </p:nvSpPr>
        <p:spPr bwMode="auto">
          <a:xfrm>
            <a:off x="9608223" y="1756985"/>
            <a:ext cx="14264147" cy="1793528"/>
          </a:xfrm>
          <a:prstGeom prst="accentCallout1">
            <a:avLst>
              <a:gd name="adj1" fmla="val 31991"/>
              <a:gd name="adj2" fmla="val 2676"/>
              <a:gd name="adj3" fmla="val 246361"/>
              <a:gd name="adj4" fmla="val 2713"/>
            </a:avLst>
          </a:prstGeom>
          <a:noFill/>
          <a:ln w="38100"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lIns="146266" tIns="146266" rIns="146266" bIns="146266" anchorCtr="1"/>
          <a:lstStyle/>
          <a:p>
            <a:pPr marL="926868" lvl="1" indent="-571357" algn="just">
              <a:buFont typeface="Wingdings" pitchFamily="2" charset="2"/>
              <a:buChar char="ü"/>
            </a:pPr>
            <a:r>
              <a:rPr lang="id-ID" sz="1900" b="1" dirty="0" smtClean="0">
                <a:solidFill>
                  <a:srgbClr val="040709"/>
                </a:solidFill>
              </a:rPr>
              <a:t>3 hours invetment licencing </a:t>
            </a:r>
          </a:p>
          <a:p>
            <a:pPr marL="926868" lvl="1" indent="-571357" algn="just">
              <a:buFont typeface="Wingdings" pitchFamily="2" charset="2"/>
              <a:buChar char="ü"/>
            </a:pPr>
            <a:r>
              <a:rPr lang="en-US" sz="1900" b="1" dirty="0" smtClean="0">
                <a:solidFill>
                  <a:srgbClr val="040709"/>
                </a:solidFill>
              </a:rPr>
              <a:t>R</a:t>
            </a:r>
            <a:r>
              <a:rPr lang="id-ID" sz="1900" b="1" dirty="0" smtClean="0">
                <a:solidFill>
                  <a:srgbClr val="040709"/>
                </a:solidFill>
              </a:rPr>
              <a:t>educing licence administrative burden,</a:t>
            </a:r>
            <a:r>
              <a:rPr lang="id-ID" sz="1900" dirty="0" smtClean="0">
                <a:solidFill>
                  <a:srgbClr val="040709"/>
                </a:solidFill>
              </a:rPr>
              <a:t> </a:t>
            </a:r>
            <a:r>
              <a:rPr lang="id-ID" sz="1900" i="1" dirty="0">
                <a:solidFill>
                  <a:srgbClr val="040709"/>
                </a:solidFill>
              </a:rPr>
              <a:t>tax allowance </a:t>
            </a:r>
            <a:r>
              <a:rPr lang="id-ID" sz="1900" dirty="0">
                <a:solidFill>
                  <a:srgbClr val="040709"/>
                </a:solidFill>
              </a:rPr>
              <a:t>menjadi 25 </a:t>
            </a:r>
            <a:r>
              <a:rPr lang="id-ID" sz="1900" dirty="0" smtClean="0">
                <a:solidFill>
                  <a:srgbClr val="040709"/>
                </a:solidFill>
              </a:rPr>
              <a:t>days </a:t>
            </a:r>
            <a:r>
              <a:rPr lang="id-ID" sz="1900" i="1" dirty="0" smtClean="0">
                <a:solidFill>
                  <a:srgbClr val="040709"/>
                </a:solidFill>
              </a:rPr>
              <a:t> and </a:t>
            </a:r>
            <a:r>
              <a:rPr lang="id-ID" sz="1900" dirty="0" smtClean="0">
                <a:solidFill>
                  <a:srgbClr val="040709"/>
                </a:solidFill>
              </a:rPr>
              <a:t> </a:t>
            </a:r>
            <a:r>
              <a:rPr lang="id-ID" sz="1900" i="1" dirty="0">
                <a:solidFill>
                  <a:srgbClr val="040709"/>
                </a:solidFill>
              </a:rPr>
              <a:t>tax holiday </a:t>
            </a:r>
            <a:r>
              <a:rPr lang="id-ID" sz="1900" dirty="0" smtClean="0">
                <a:solidFill>
                  <a:srgbClr val="040709"/>
                </a:solidFill>
              </a:rPr>
              <a:t>in </a:t>
            </a:r>
            <a:r>
              <a:rPr lang="id-ID" sz="1900" dirty="0">
                <a:solidFill>
                  <a:srgbClr val="040709"/>
                </a:solidFill>
              </a:rPr>
              <a:t>45 </a:t>
            </a:r>
            <a:r>
              <a:rPr lang="id-ID" sz="1900" dirty="0" smtClean="0">
                <a:solidFill>
                  <a:srgbClr val="040709"/>
                </a:solidFill>
              </a:rPr>
              <a:t>days</a:t>
            </a:r>
            <a:endParaRPr lang="id-ID" sz="1900" i="1" dirty="0">
              <a:solidFill>
                <a:srgbClr val="040709"/>
              </a:solidFill>
            </a:endParaRPr>
          </a:p>
          <a:p>
            <a:pPr marL="926868" lvl="1" indent="-571357" algn="just">
              <a:buFont typeface="Wingdings" pitchFamily="2" charset="2"/>
              <a:buChar char="ü"/>
            </a:pPr>
            <a:r>
              <a:rPr lang="id-ID" sz="1900" b="1" dirty="0" smtClean="0">
                <a:solidFill>
                  <a:srgbClr val="040709"/>
                </a:solidFill>
              </a:rPr>
              <a:t>Ease of doing business at forestry sector, </a:t>
            </a:r>
            <a:r>
              <a:rPr lang="id-ID" sz="1900" dirty="0" smtClean="0">
                <a:solidFill>
                  <a:srgbClr val="040709"/>
                </a:solidFill>
              </a:rPr>
              <a:t>from14 licences to 6 licences</a:t>
            </a:r>
            <a:endParaRPr lang="id-ID" sz="1900" dirty="0">
              <a:solidFill>
                <a:srgbClr val="040709"/>
              </a:solidFill>
            </a:endParaRPr>
          </a:p>
        </p:txBody>
      </p:sp>
      <p:sp>
        <p:nvSpPr>
          <p:cNvPr id="43014" name="Rectangle 2"/>
          <p:cNvSpPr>
            <a:spLocks noChangeArrowheads="1"/>
          </p:cNvSpPr>
          <p:nvPr/>
        </p:nvSpPr>
        <p:spPr bwMode="auto">
          <a:xfrm rot="-5400000">
            <a:off x="8269918" y="2408975"/>
            <a:ext cx="2548294"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d-ID" sz="3200" b="1" dirty="0" smtClean="0">
                <a:solidFill>
                  <a:schemeClr val="accent2"/>
                </a:solidFill>
              </a:rPr>
              <a:t>PACKAGE </a:t>
            </a:r>
            <a:r>
              <a:rPr lang="id-ID" sz="3200" b="1" dirty="0">
                <a:solidFill>
                  <a:schemeClr val="accent2"/>
                </a:solidFill>
              </a:rPr>
              <a:t>II</a:t>
            </a:r>
          </a:p>
        </p:txBody>
      </p:sp>
      <p:sp>
        <p:nvSpPr>
          <p:cNvPr id="6" name="Line Callout 1 (Accent Bar) 5"/>
          <p:cNvSpPr/>
          <p:nvPr/>
        </p:nvSpPr>
        <p:spPr bwMode="auto">
          <a:xfrm flipH="1">
            <a:off x="352334" y="1792018"/>
            <a:ext cx="7792594" cy="6365705"/>
          </a:xfrm>
          <a:prstGeom prst="accentCallout1">
            <a:avLst>
              <a:gd name="adj1" fmla="val 76341"/>
              <a:gd name="adj2" fmla="val 308"/>
              <a:gd name="adj3" fmla="val 84319"/>
              <a:gd name="adj4" fmla="val -13211"/>
            </a:avLst>
          </a:prstGeom>
          <a:noFill/>
          <a:ln w="38100" cap="flat" cmpd="sng" algn="ctr">
            <a:solidFill>
              <a:schemeClr val="accent6"/>
            </a:solidFill>
            <a:prstDash val="solid"/>
            <a:round/>
            <a:headEnd type="none" w="med" len="med"/>
            <a:tailEnd type="none" w="med" len="med"/>
          </a:ln>
          <a:effectLst/>
        </p:spPr>
        <p:txBody>
          <a:bodyPr lIns="146266" tIns="146266" rIns="146266" bIns="146266" anchorCtr="1"/>
          <a:lstStyle/>
          <a:p>
            <a:pPr marL="571357" indent="-571357" algn="just">
              <a:buFont typeface="Wingdings" charset="2"/>
              <a:buChar char="ü"/>
              <a:defRPr/>
            </a:pPr>
            <a:r>
              <a:rPr lang="id-ID" sz="1800" b="1" dirty="0" smtClean="0">
                <a:solidFill>
                  <a:srgbClr val="040709"/>
                </a:solidFill>
              </a:rPr>
              <a:t>Law certainty on land </a:t>
            </a:r>
          </a:p>
          <a:p>
            <a:pPr marL="571357" indent="-571357" algn="just">
              <a:buFont typeface="Wingdings" charset="2"/>
              <a:buChar char="ü"/>
              <a:defRPr/>
            </a:pPr>
            <a:r>
              <a:rPr lang="id-ID" sz="1800" b="1" dirty="0" smtClean="0">
                <a:solidFill>
                  <a:srgbClr val="040709"/>
                </a:solidFill>
              </a:rPr>
              <a:t>Ease of doing business at forestry sector </a:t>
            </a:r>
          </a:p>
          <a:p>
            <a:pPr marL="571357" indent="-571357" algn="just">
              <a:buFont typeface="Wingdings" charset="2"/>
              <a:buChar char="ü"/>
              <a:defRPr/>
            </a:pPr>
            <a:r>
              <a:rPr lang="id-ID" sz="1800" b="1" dirty="0" smtClean="0">
                <a:solidFill>
                  <a:srgbClr val="040709"/>
                </a:solidFill>
              </a:rPr>
              <a:t>Ease of doing business at ener</a:t>
            </a:r>
            <a:r>
              <a:rPr lang="en-US" sz="1800" b="1" smtClean="0">
                <a:solidFill>
                  <a:srgbClr val="040709"/>
                </a:solidFill>
              </a:rPr>
              <a:t>g</a:t>
            </a:r>
            <a:r>
              <a:rPr lang="id-ID" sz="1800" b="1" smtClean="0">
                <a:solidFill>
                  <a:srgbClr val="040709"/>
                </a:solidFill>
              </a:rPr>
              <a:t>y </a:t>
            </a:r>
            <a:r>
              <a:rPr lang="id-ID" sz="1800" b="1" dirty="0" smtClean="0">
                <a:solidFill>
                  <a:srgbClr val="040709"/>
                </a:solidFill>
              </a:rPr>
              <a:t>sector</a:t>
            </a:r>
          </a:p>
          <a:p>
            <a:pPr marL="571357" indent="-571357" algn="just">
              <a:buFont typeface="Wingdings" charset="2"/>
              <a:buChar char="ü"/>
              <a:defRPr/>
            </a:pPr>
            <a:r>
              <a:rPr lang="id-ID" sz="1800" b="1" dirty="0" smtClean="0">
                <a:solidFill>
                  <a:srgbClr val="040709"/>
                </a:solidFill>
              </a:rPr>
              <a:t>Business certainty at agriculture sector</a:t>
            </a:r>
            <a:endParaRPr lang="id-ID" sz="1800" dirty="0">
              <a:solidFill>
                <a:srgbClr val="040709"/>
              </a:solidFill>
            </a:endParaRPr>
          </a:p>
          <a:p>
            <a:pPr marL="571357" indent="-571357" algn="just">
              <a:buFont typeface="Wingdings" charset="2"/>
              <a:buChar char="ü"/>
              <a:defRPr/>
            </a:pPr>
            <a:r>
              <a:rPr lang="id-ID" sz="1800" b="1" dirty="0" smtClean="0">
                <a:solidFill>
                  <a:srgbClr val="040709"/>
                </a:solidFill>
              </a:rPr>
              <a:t>Develpoing SMEs and strengthening the economic function of cooperation </a:t>
            </a:r>
          </a:p>
          <a:p>
            <a:pPr marL="571357" indent="-571357" algn="just">
              <a:buFont typeface="Wingdings" charset="2"/>
              <a:buChar char="ü"/>
              <a:defRPr/>
            </a:pPr>
            <a:r>
              <a:rPr lang="en-US" sz="1800" b="1" dirty="0" smtClean="0">
                <a:solidFill>
                  <a:srgbClr val="040709"/>
                </a:solidFill>
              </a:rPr>
              <a:t>S</a:t>
            </a:r>
            <a:r>
              <a:rPr lang="id-ID" sz="1800" b="1" dirty="0" smtClean="0">
                <a:solidFill>
                  <a:srgbClr val="040709"/>
                </a:solidFill>
              </a:rPr>
              <a:t>trengthening OSS functions in licencing and n</a:t>
            </a:r>
            <a:r>
              <a:rPr lang="en-US" sz="1800" b="1" dirty="0" smtClean="0">
                <a:solidFill>
                  <a:srgbClr val="040709"/>
                </a:solidFill>
              </a:rPr>
              <a:t>o</a:t>
            </a:r>
            <a:r>
              <a:rPr lang="id-ID" sz="1800" b="1" dirty="0" smtClean="0">
                <a:solidFill>
                  <a:srgbClr val="040709"/>
                </a:solidFill>
              </a:rPr>
              <a:t>n licencing services</a:t>
            </a:r>
            <a:r>
              <a:rPr lang="id-ID" sz="1800" dirty="0" smtClean="0">
                <a:solidFill>
                  <a:srgbClr val="040709"/>
                </a:solidFill>
              </a:rPr>
              <a:t>.</a:t>
            </a:r>
            <a:endParaRPr lang="id-ID" sz="1800" dirty="0">
              <a:solidFill>
                <a:srgbClr val="040709"/>
              </a:solidFill>
            </a:endParaRPr>
          </a:p>
          <a:p>
            <a:pPr marL="342814" indent="-342814" algn="just" eaLnBrk="0" hangingPunct="0">
              <a:lnSpc>
                <a:spcPct val="106000"/>
              </a:lnSpc>
              <a:buFont typeface="Wingdings" charset="2"/>
              <a:buChar char="ü"/>
              <a:defRPr/>
            </a:pPr>
            <a:endParaRPr lang="id-ID" sz="1800" b="1" i="1" dirty="0">
              <a:solidFill>
                <a:srgbClr val="040709"/>
              </a:solidFill>
              <a:latin typeface="Arial" charset="0"/>
            </a:endParaRPr>
          </a:p>
        </p:txBody>
      </p:sp>
      <p:sp>
        <p:nvSpPr>
          <p:cNvPr id="51" name="Rectangle 50"/>
          <p:cNvSpPr/>
          <p:nvPr/>
        </p:nvSpPr>
        <p:spPr>
          <a:xfrm rot="16200000">
            <a:off x="7199610" y="2288113"/>
            <a:ext cx="2434280" cy="584776"/>
          </a:xfrm>
          <a:prstGeom prst="rect">
            <a:avLst/>
          </a:prstGeom>
        </p:spPr>
        <p:txBody>
          <a:bodyPr wrap="none">
            <a:spAutoFit/>
          </a:bodyPr>
          <a:lstStyle/>
          <a:p>
            <a:pPr>
              <a:defRPr/>
            </a:pPr>
            <a:r>
              <a:rPr lang="id-ID" sz="3200" b="1" dirty="0" smtClean="0"/>
              <a:t>PACKAGE </a:t>
            </a:r>
            <a:r>
              <a:rPr lang="id-ID" sz="3200" b="1" dirty="0"/>
              <a:t>I</a:t>
            </a:r>
          </a:p>
        </p:txBody>
      </p:sp>
      <p:sp>
        <p:nvSpPr>
          <p:cNvPr id="43017" name="Line Callout 1 (Accent Bar) 52"/>
          <p:cNvSpPr>
            <a:spLocks/>
          </p:cNvSpPr>
          <p:nvPr/>
        </p:nvSpPr>
        <p:spPr bwMode="auto">
          <a:xfrm rot="5400000" flipH="1">
            <a:off x="6619740" y="11227250"/>
            <a:ext cx="6484835" cy="5891265"/>
          </a:xfrm>
          <a:prstGeom prst="accentCallout1">
            <a:avLst>
              <a:gd name="adj1" fmla="val 42394"/>
              <a:gd name="adj2" fmla="val 100542"/>
              <a:gd name="adj3" fmla="val 42968"/>
              <a:gd name="adj4" fmla="val 117806"/>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46266" tIns="146266" rIns="146266" bIns="146266" anchor="ctr" anchorCtr="1"/>
          <a:lstStyle/>
          <a:p>
            <a:endParaRPr lang="en-US" sz="1800"/>
          </a:p>
        </p:txBody>
      </p:sp>
      <p:sp>
        <p:nvSpPr>
          <p:cNvPr id="43018" name="Rectangle 53"/>
          <p:cNvSpPr>
            <a:spLocks noChangeArrowheads="1"/>
          </p:cNvSpPr>
          <p:nvPr/>
        </p:nvSpPr>
        <p:spPr bwMode="auto">
          <a:xfrm>
            <a:off x="6836688" y="10231922"/>
            <a:ext cx="2593225" cy="58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d-ID" sz="3199" b="1" dirty="0" smtClean="0">
                <a:solidFill>
                  <a:srgbClr val="C00000"/>
                </a:solidFill>
              </a:rPr>
              <a:t>PACKAGE </a:t>
            </a:r>
            <a:r>
              <a:rPr lang="id-ID" sz="3199" b="1" dirty="0">
                <a:solidFill>
                  <a:srgbClr val="C00000"/>
                </a:solidFill>
              </a:rPr>
              <a:t>X</a:t>
            </a:r>
          </a:p>
        </p:txBody>
      </p:sp>
      <p:sp>
        <p:nvSpPr>
          <p:cNvPr id="43019" name="Line Callout 1 (Accent Bar) 60"/>
          <p:cNvSpPr>
            <a:spLocks/>
          </p:cNvSpPr>
          <p:nvPr/>
        </p:nvSpPr>
        <p:spPr bwMode="auto">
          <a:xfrm flipH="1">
            <a:off x="15428068" y="11848482"/>
            <a:ext cx="8244732" cy="926398"/>
          </a:xfrm>
          <a:prstGeom prst="accentCallout1">
            <a:avLst>
              <a:gd name="adj1" fmla="val 34140"/>
              <a:gd name="adj2" fmla="val 96078"/>
              <a:gd name="adj3" fmla="val -201903"/>
              <a:gd name="adj4" fmla="val 138040"/>
            </a:avLst>
          </a:prstGeom>
          <a:noFill/>
          <a:ln w="38100" algn="ctr">
            <a:solidFill>
              <a:srgbClr val="5B9BD5"/>
            </a:solidFill>
            <a:round/>
            <a:headEnd/>
            <a:tailEnd/>
          </a:ln>
          <a:extLst>
            <a:ext uri="{909E8E84-426E-40DD-AFC4-6F175D3DCCD1}">
              <a14:hiddenFill xmlns:a14="http://schemas.microsoft.com/office/drawing/2010/main">
                <a:solidFill>
                  <a:srgbClr val="FFFFFF"/>
                </a:solidFill>
              </a14:hiddenFill>
            </a:ext>
          </a:extLst>
        </p:spPr>
        <p:txBody>
          <a:bodyPr lIns="146266" tIns="146266" rIns="146266" bIns="146266" anchor="ctr" anchorCtr="1"/>
          <a:lstStyle/>
          <a:p>
            <a:pPr marL="254000"/>
            <a:r>
              <a:rPr lang="en-US" sz="1900" b="1" dirty="0" smtClean="0">
                <a:solidFill>
                  <a:srgbClr val="040709"/>
                </a:solidFill>
              </a:rPr>
              <a:t>Tax incentive for pro Jobs Industry</a:t>
            </a:r>
            <a:endParaRPr lang="en-US" sz="1900" dirty="0">
              <a:solidFill>
                <a:srgbClr val="040709"/>
              </a:solidFill>
            </a:endParaRPr>
          </a:p>
        </p:txBody>
      </p:sp>
      <p:sp>
        <p:nvSpPr>
          <p:cNvPr id="43020" name="Rectangle 61"/>
          <p:cNvSpPr>
            <a:spLocks noChangeArrowheads="1"/>
          </p:cNvSpPr>
          <p:nvPr/>
        </p:nvSpPr>
        <p:spPr bwMode="auto">
          <a:xfrm rot="1937259">
            <a:off x="12690262" y="10474120"/>
            <a:ext cx="2822007"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d-ID" sz="3200" b="1" dirty="0" smtClean="0">
                <a:solidFill>
                  <a:srgbClr val="5B9BD5"/>
                </a:solidFill>
              </a:rPr>
              <a:t>PACKAGE </a:t>
            </a:r>
            <a:r>
              <a:rPr lang="id-ID" sz="3200" b="1" dirty="0">
                <a:solidFill>
                  <a:srgbClr val="5B9BD5"/>
                </a:solidFill>
              </a:rPr>
              <a:t>VII</a:t>
            </a:r>
          </a:p>
        </p:txBody>
      </p:sp>
      <p:sp>
        <p:nvSpPr>
          <p:cNvPr id="63" name="Line Callout 1 (Accent Bar) 62"/>
          <p:cNvSpPr/>
          <p:nvPr/>
        </p:nvSpPr>
        <p:spPr bwMode="auto">
          <a:xfrm>
            <a:off x="15277297" y="8582061"/>
            <a:ext cx="8595074" cy="2900710"/>
          </a:xfrm>
          <a:prstGeom prst="accentCallout1">
            <a:avLst>
              <a:gd name="adj1" fmla="val 56137"/>
              <a:gd name="adj2" fmla="val 5248"/>
              <a:gd name="adj3" fmla="val 29361"/>
              <a:gd name="adj4" fmla="val -21549"/>
            </a:avLst>
          </a:prstGeom>
          <a:noFill/>
          <a:ln w="38100" cap="flat" cmpd="sng" algn="ctr">
            <a:solidFill>
              <a:srgbClr val="0070C0"/>
            </a:solidFill>
            <a:prstDash val="solid"/>
            <a:round/>
            <a:headEnd type="none" w="med" len="med"/>
            <a:tailEnd type="none" w="med" len="med"/>
          </a:ln>
          <a:effectLst/>
        </p:spPr>
        <p:txBody>
          <a:bodyPr lIns="146266" tIns="146266" rIns="146266" bIns="146266" anchor="ctr" anchorCtr="1"/>
          <a:lstStyle/>
          <a:p>
            <a:pPr marL="965200" indent="-482600" algn="just">
              <a:buFont typeface="Wingdings" pitchFamily="2" charset="2"/>
              <a:buChar char="ü"/>
              <a:defRPr/>
            </a:pPr>
            <a:r>
              <a:rPr lang="id-ID" sz="1900" b="1" dirty="0" smtClean="0">
                <a:solidFill>
                  <a:srgbClr val="040709"/>
                </a:solidFill>
              </a:rPr>
              <a:t>Insentive and investment easiness at Special Economic Zon</a:t>
            </a:r>
            <a:r>
              <a:rPr lang="id-ID" sz="1900" dirty="0" smtClean="0">
                <a:solidFill>
                  <a:srgbClr val="040709"/>
                </a:solidFill>
              </a:rPr>
              <a:t>.</a:t>
            </a:r>
            <a:endParaRPr lang="id-ID" sz="1900" dirty="0">
              <a:solidFill>
                <a:srgbClr val="040709"/>
              </a:solidFill>
            </a:endParaRPr>
          </a:p>
          <a:p>
            <a:pPr marL="965200" indent="-482600" algn="just">
              <a:buFont typeface="Wingdings" pitchFamily="2" charset="2"/>
              <a:buChar char="ü"/>
              <a:defRPr/>
            </a:pPr>
            <a:r>
              <a:rPr lang="id-ID" sz="1900" b="1" dirty="0" smtClean="0">
                <a:solidFill>
                  <a:srgbClr val="040709"/>
                </a:solidFill>
              </a:rPr>
              <a:t>Business certainty for water management services business</a:t>
            </a:r>
            <a:endParaRPr lang="id-ID" sz="1900" dirty="0">
              <a:solidFill>
                <a:srgbClr val="040709"/>
              </a:solidFill>
            </a:endParaRPr>
          </a:p>
        </p:txBody>
      </p:sp>
      <p:sp>
        <p:nvSpPr>
          <p:cNvPr id="67" name="Rectangle 66"/>
          <p:cNvSpPr/>
          <p:nvPr/>
        </p:nvSpPr>
        <p:spPr>
          <a:xfrm rot="1670935">
            <a:off x="13377956" y="9180706"/>
            <a:ext cx="2707993" cy="584776"/>
          </a:xfrm>
          <a:prstGeom prst="rect">
            <a:avLst/>
          </a:prstGeom>
        </p:spPr>
        <p:txBody>
          <a:bodyPr wrap="none">
            <a:spAutoFit/>
          </a:bodyPr>
          <a:lstStyle/>
          <a:p>
            <a:pPr>
              <a:defRPr/>
            </a:pPr>
            <a:r>
              <a:rPr lang="id-ID" sz="3200" b="1" dirty="0" smtClean="0">
                <a:solidFill>
                  <a:schemeClr val="accent5"/>
                </a:solidFill>
              </a:rPr>
              <a:t>PACKAGE </a:t>
            </a:r>
            <a:r>
              <a:rPr lang="id-ID" sz="3200" b="1" dirty="0">
                <a:solidFill>
                  <a:schemeClr val="accent5"/>
                </a:solidFill>
              </a:rPr>
              <a:t>VI</a:t>
            </a:r>
          </a:p>
        </p:txBody>
      </p:sp>
      <p:sp>
        <p:nvSpPr>
          <p:cNvPr id="69" name="Line Callout 1 (Accent Bar) 68"/>
          <p:cNvSpPr/>
          <p:nvPr/>
        </p:nvSpPr>
        <p:spPr bwMode="auto">
          <a:xfrm>
            <a:off x="15578842" y="6295316"/>
            <a:ext cx="8293529" cy="1041129"/>
          </a:xfrm>
          <a:prstGeom prst="accentCallout1">
            <a:avLst>
              <a:gd name="adj1" fmla="val 42490"/>
              <a:gd name="adj2" fmla="val 1333"/>
              <a:gd name="adj3" fmla="val 87039"/>
              <a:gd name="adj4" fmla="val -25859"/>
            </a:avLst>
          </a:prstGeom>
          <a:noFill/>
          <a:ln w="38100" cap="flat" cmpd="sng" algn="ctr">
            <a:solidFill>
              <a:schemeClr val="bg2">
                <a:lumMod val="50000"/>
              </a:schemeClr>
            </a:solidFill>
            <a:prstDash val="solid"/>
            <a:round/>
            <a:headEnd type="none" w="med" len="med"/>
            <a:tailEnd type="none" w="med" len="med"/>
          </a:ln>
          <a:effectLst/>
        </p:spPr>
        <p:txBody>
          <a:bodyPr lIns="146266" tIns="146266" rIns="146266" bIns="146266" anchor="ctr" anchorCtr="1"/>
          <a:lstStyle/>
          <a:p>
            <a:pPr marL="203200" algn="just">
              <a:defRPr/>
            </a:pPr>
            <a:r>
              <a:rPr lang="id-ID" sz="1900" b="1" dirty="0" smtClean="0"/>
              <a:t>Setup fair, simple and forcastable salary for labor</a:t>
            </a:r>
            <a:endParaRPr lang="id-ID" sz="1900" dirty="0">
              <a:solidFill>
                <a:srgbClr val="0070C0"/>
              </a:solidFill>
            </a:endParaRPr>
          </a:p>
        </p:txBody>
      </p:sp>
      <p:sp>
        <p:nvSpPr>
          <p:cNvPr id="70" name="Rectangle 69"/>
          <p:cNvSpPr/>
          <p:nvPr/>
        </p:nvSpPr>
        <p:spPr>
          <a:xfrm rot="20853405">
            <a:off x="13478037" y="5878960"/>
            <a:ext cx="2707993" cy="584776"/>
          </a:xfrm>
          <a:prstGeom prst="rect">
            <a:avLst/>
          </a:prstGeom>
          <a:ln>
            <a:noFill/>
          </a:ln>
        </p:spPr>
        <p:txBody>
          <a:bodyPr wrap="none">
            <a:spAutoFit/>
          </a:bodyPr>
          <a:lstStyle/>
          <a:p>
            <a:pPr>
              <a:defRPr/>
            </a:pPr>
            <a:r>
              <a:rPr lang="id-ID" sz="3200" b="1" dirty="0" smtClean="0">
                <a:solidFill>
                  <a:schemeClr val="bg2">
                    <a:lumMod val="50000"/>
                  </a:schemeClr>
                </a:solidFill>
              </a:rPr>
              <a:t>PACKAGE </a:t>
            </a:r>
            <a:r>
              <a:rPr lang="id-ID" sz="3200" b="1" dirty="0">
                <a:solidFill>
                  <a:schemeClr val="bg2">
                    <a:lumMod val="50000"/>
                  </a:schemeClr>
                </a:solidFill>
              </a:rPr>
              <a:t>IV</a:t>
            </a:r>
          </a:p>
        </p:txBody>
      </p:sp>
      <p:sp>
        <p:nvSpPr>
          <p:cNvPr id="71" name="Line Callout 1 (Accent Bar) 70"/>
          <p:cNvSpPr/>
          <p:nvPr/>
        </p:nvSpPr>
        <p:spPr bwMode="auto">
          <a:xfrm>
            <a:off x="15645260" y="3950353"/>
            <a:ext cx="8293529" cy="1606132"/>
          </a:xfrm>
          <a:prstGeom prst="accentCallout1">
            <a:avLst>
              <a:gd name="adj1" fmla="val 53709"/>
              <a:gd name="adj2" fmla="val 279"/>
              <a:gd name="adj3" fmla="val 114357"/>
              <a:gd name="adj4" fmla="val -40815"/>
            </a:avLst>
          </a:prstGeom>
          <a:noFill/>
          <a:ln w="38100" cap="flat" cmpd="sng" algn="ctr">
            <a:solidFill>
              <a:schemeClr val="accent4"/>
            </a:solidFill>
            <a:prstDash val="solid"/>
            <a:round/>
            <a:headEnd type="none" w="med" len="med"/>
            <a:tailEnd type="none" w="med" len="med"/>
          </a:ln>
          <a:effectLst/>
        </p:spPr>
        <p:txBody>
          <a:bodyPr lIns="146266" tIns="146266" rIns="146266" bIns="146266" anchor="ctr" anchorCtr="1"/>
          <a:lstStyle/>
          <a:p>
            <a:pPr marL="177800" algn="just">
              <a:defRPr/>
            </a:pPr>
            <a:r>
              <a:rPr lang="id-ID" sz="1900" b="1" dirty="0" smtClean="0">
                <a:solidFill>
                  <a:srgbClr val="040709"/>
                </a:solidFill>
              </a:rPr>
              <a:t>Simplification in land procedures licencing within the invetsment activities</a:t>
            </a:r>
            <a:endParaRPr lang="id-ID" sz="1900" dirty="0">
              <a:solidFill>
                <a:srgbClr val="040709"/>
              </a:solidFill>
            </a:endParaRPr>
          </a:p>
        </p:txBody>
      </p:sp>
      <p:sp>
        <p:nvSpPr>
          <p:cNvPr id="72" name="Rectangle 71"/>
          <p:cNvSpPr/>
          <p:nvPr/>
        </p:nvSpPr>
        <p:spPr>
          <a:xfrm rot="20618088">
            <a:off x="12439675" y="4740120"/>
            <a:ext cx="2662307" cy="584776"/>
          </a:xfrm>
          <a:prstGeom prst="rect">
            <a:avLst/>
          </a:prstGeom>
          <a:ln>
            <a:noFill/>
          </a:ln>
        </p:spPr>
        <p:txBody>
          <a:bodyPr wrap="none">
            <a:spAutoFit/>
          </a:bodyPr>
          <a:lstStyle/>
          <a:p>
            <a:pPr>
              <a:defRPr/>
            </a:pPr>
            <a:r>
              <a:rPr lang="id-ID" sz="3200" b="1" dirty="0" smtClean="0">
                <a:solidFill>
                  <a:schemeClr val="accent4">
                    <a:lumMod val="50000"/>
                  </a:schemeClr>
                </a:solidFill>
              </a:rPr>
              <a:t>PACKAGE </a:t>
            </a:r>
            <a:r>
              <a:rPr lang="id-ID" sz="3200" b="1" dirty="0">
                <a:solidFill>
                  <a:schemeClr val="accent4">
                    <a:lumMod val="50000"/>
                  </a:schemeClr>
                </a:solidFill>
              </a:rPr>
              <a:t>III</a:t>
            </a:r>
          </a:p>
        </p:txBody>
      </p:sp>
      <p:grpSp>
        <p:nvGrpSpPr>
          <p:cNvPr id="43032" name="Group 197"/>
          <p:cNvGrpSpPr>
            <a:grpSpLocks/>
          </p:cNvGrpSpPr>
          <p:nvPr/>
        </p:nvGrpSpPr>
        <p:grpSpPr bwMode="auto">
          <a:xfrm>
            <a:off x="9855810" y="6391399"/>
            <a:ext cx="2951981" cy="2951981"/>
            <a:chOff x="3785839" y="7433770"/>
            <a:chExt cx="2730527" cy="2730527"/>
          </a:xfrm>
        </p:grpSpPr>
        <p:sp>
          <p:nvSpPr>
            <p:cNvPr id="216" name="Oval 215"/>
            <p:cNvSpPr/>
            <p:nvPr/>
          </p:nvSpPr>
          <p:spPr bwMode="auto">
            <a:xfrm>
              <a:off x="3785839" y="7433770"/>
              <a:ext cx="2730527" cy="2730527"/>
            </a:xfrm>
            <a:prstGeom prst="ellipse">
              <a:avLst/>
            </a:prstGeom>
            <a:solidFill>
              <a:schemeClr val="bg1">
                <a:lumMod val="50000"/>
              </a:schemeClr>
            </a:solidFill>
            <a:ln w="762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grpSp>
          <p:nvGrpSpPr>
            <p:cNvPr id="43092" name="Group 199"/>
            <p:cNvGrpSpPr>
              <a:grpSpLocks/>
            </p:cNvGrpSpPr>
            <p:nvPr/>
          </p:nvGrpSpPr>
          <p:grpSpPr bwMode="auto">
            <a:xfrm>
              <a:off x="4195129" y="7635647"/>
              <a:ext cx="2280011" cy="2326772"/>
              <a:chOff x="7033282" y="2805356"/>
              <a:chExt cx="2127217" cy="2170844"/>
            </a:xfrm>
          </p:grpSpPr>
          <p:grpSp>
            <p:nvGrpSpPr>
              <p:cNvPr id="43093" name="Group 200"/>
              <p:cNvGrpSpPr>
                <a:grpSpLocks/>
              </p:cNvGrpSpPr>
              <p:nvPr/>
            </p:nvGrpSpPr>
            <p:grpSpPr bwMode="auto">
              <a:xfrm>
                <a:off x="7289102" y="2805356"/>
                <a:ext cx="1333248" cy="1234580"/>
                <a:chOff x="7289102" y="2805356"/>
                <a:chExt cx="1333248" cy="1234580"/>
              </a:xfrm>
            </p:grpSpPr>
            <p:sp>
              <p:nvSpPr>
                <p:cNvPr id="43099" name="Rectangle 55"/>
                <p:cNvSpPr>
                  <a:spLocks/>
                </p:cNvSpPr>
                <p:nvPr/>
              </p:nvSpPr>
              <p:spPr bwMode="auto">
                <a:xfrm rot="410575">
                  <a:off x="8089871" y="3407718"/>
                  <a:ext cx="532479" cy="402944"/>
                </a:xfrm>
                <a:custGeom>
                  <a:avLst/>
                  <a:gdLst>
                    <a:gd name="T0" fmla="*/ 530957 w 1409549"/>
                    <a:gd name="T1" fmla="*/ 4808 h 1425651"/>
                    <a:gd name="T2" fmla="*/ 501345 w 1409549"/>
                    <a:gd name="T3" fmla="*/ 107080 h 1425651"/>
                    <a:gd name="T4" fmla="*/ 411390 w 1409549"/>
                    <a:gd name="T5" fmla="*/ 267261 h 1425651"/>
                    <a:gd name="T6" fmla="*/ 63667 w 1409549"/>
                    <a:gd name="T7" fmla="*/ 378534 h 1425651"/>
                    <a:gd name="T8" fmla="*/ 92948 w 1409549"/>
                    <a:gd name="T9" fmla="*/ 273319 h 1425651"/>
                    <a:gd name="T10" fmla="*/ 164013 w 1409549"/>
                    <a:gd name="T11" fmla="*/ 206015 h 1425651"/>
                    <a:gd name="T12" fmla="*/ 341225 w 1409549"/>
                    <a:gd name="T13" fmla="*/ 142750 h 1425651"/>
                    <a:gd name="T14" fmla="*/ 449172 w 1409549"/>
                    <a:gd name="T15" fmla="*/ 94292 h 1425651"/>
                    <a:gd name="T16" fmla="*/ 343024 w 1409549"/>
                    <a:gd name="T17" fmla="*/ 130636 h 1425651"/>
                    <a:gd name="T18" fmla="*/ 139725 w 1409549"/>
                    <a:gd name="T19" fmla="*/ 199958 h 1425651"/>
                    <a:gd name="T20" fmla="*/ 38075 w 1409549"/>
                    <a:gd name="T21" fmla="*/ 336584 h 1425651"/>
                    <a:gd name="T22" fmla="*/ 70459 w 1409549"/>
                    <a:gd name="T23" fmla="*/ 149481 h 1425651"/>
                    <a:gd name="T24" fmla="*/ 225183 w 1409549"/>
                    <a:gd name="T25" fmla="*/ 82177 h 1425651"/>
                    <a:gd name="T26" fmla="*/ 459967 w 1409549"/>
                    <a:gd name="T27" fmla="*/ 49872 h 1425651"/>
                    <a:gd name="T28" fmla="*/ 530957 w 1409549"/>
                    <a:gd name="T29" fmla="*/ 4808 h 14256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9549" h="1425651">
                      <a:moveTo>
                        <a:pt x="1405521" y="17012"/>
                      </a:moveTo>
                      <a:cubicBezTo>
                        <a:pt x="1424968" y="38046"/>
                        <a:pt x="1369964" y="233618"/>
                        <a:pt x="1327134" y="378857"/>
                      </a:cubicBezTo>
                      <a:cubicBezTo>
                        <a:pt x="1222391" y="731264"/>
                        <a:pt x="1221386" y="715672"/>
                        <a:pt x="1089009" y="945594"/>
                      </a:cubicBezTo>
                      <a:cubicBezTo>
                        <a:pt x="698047" y="1543550"/>
                        <a:pt x="245172" y="1460470"/>
                        <a:pt x="168535" y="1339288"/>
                      </a:cubicBezTo>
                      <a:cubicBezTo>
                        <a:pt x="194372" y="1215201"/>
                        <a:pt x="182109" y="1124451"/>
                        <a:pt x="246046" y="967026"/>
                      </a:cubicBezTo>
                      <a:cubicBezTo>
                        <a:pt x="323040" y="825739"/>
                        <a:pt x="371459" y="808275"/>
                        <a:pt x="434165" y="728900"/>
                      </a:cubicBezTo>
                      <a:cubicBezTo>
                        <a:pt x="532193" y="653097"/>
                        <a:pt x="609980" y="618569"/>
                        <a:pt x="903271" y="505063"/>
                      </a:cubicBezTo>
                      <a:cubicBezTo>
                        <a:pt x="1027493" y="439182"/>
                        <a:pt x="1266412" y="301069"/>
                        <a:pt x="1189022" y="333613"/>
                      </a:cubicBezTo>
                      <a:cubicBezTo>
                        <a:pt x="1184656" y="323691"/>
                        <a:pt x="1123934" y="376078"/>
                        <a:pt x="908034" y="462200"/>
                      </a:cubicBezTo>
                      <a:cubicBezTo>
                        <a:pt x="592122" y="541178"/>
                        <a:pt x="499254" y="583248"/>
                        <a:pt x="369873" y="707470"/>
                      </a:cubicBezTo>
                      <a:cubicBezTo>
                        <a:pt x="122839" y="856564"/>
                        <a:pt x="84916" y="1301194"/>
                        <a:pt x="100791" y="1190863"/>
                      </a:cubicBezTo>
                      <a:cubicBezTo>
                        <a:pt x="-126221" y="861457"/>
                        <a:pt x="87297" y="609837"/>
                        <a:pt x="186516" y="528876"/>
                      </a:cubicBezTo>
                      <a:cubicBezTo>
                        <a:pt x="371857" y="383621"/>
                        <a:pt x="376255" y="367728"/>
                        <a:pt x="596091" y="290751"/>
                      </a:cubicBezTo>
                      <a:cubicBezTo>
                        <a:pt x="626253" y="272494"/>
                        <a:pt x="1082693" y="222074"/>
                        <a:pt x="1217598" y="176451"/>
                      </a:cubicBezTo>
                      <a:cubicBezTo>
                        <a:pt x="1352503" y="130828"/>
                        <a:pt x="1373196" y="-56824"/>
                        <a:pt x="1405521" y="17012"/>
                      </a:cubicBezTo>
                      <a:close/>
                    </a:path>
                  </a:pathLst>
                </a:custGeom>
                <a:solidFill>
                  <a:srgbClr val="03907E"/>
                </a:solidFill>
                <a:ln w="9525"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43100" name="Rectangle 63"/>
                <p:cNvSpPr>
                  <a:spLocks/>
                </p:cNvSpPr>
                <p:nvPr/>
              </p:nvSpPr>
              <p:spPr bwMode="auto">
                <a:xfrm>
                  <a:off x="7626476" y="3221002"/>
                  <a:ext cx="507740" cy="818934"/>
                </a:xfrm>
                <a:custGeom>
                  <a:avLst/>
                  <a:gdLst>
                    <a:gd name="T0" fmla="*/ 2782 w 507740"/>
                    <a:gd name="T1" fmla="*/ 43548 h 818934"/>
                    <a:gd name="T2" fmla="*/ 124008 w 507740"/>
                    <a:gd name="T3" fmla="*/ 45929 h 818934"/>
                    <a:gd name="T4" fmla="*/ 263765 w 507740"/>
                    <a:gd name="T5" fmla="*/ 288367 h 818934"/>
                    <a:gd name="T6" fmla="*/ 320915 w 507740"/>
                    <a:gd name="T7" fmla="*/ 466961 h 818934"/>
                    <a:gd name="T8" fmla="*/ 466171 w 507740"/>
                    <a:gd name="T9" fmla="*/ 200261 h 818934"/>
                    <a:gd name="T10" fmla="*/ 501889 w 507740"/>
                    <a:gd name="T11" fmla="*/ 245504 h 818934"/>
                    <a:gd name="T12" fmla="*/ 354252 w 507740"/>
                    <a:gd name="T13" fmla="*/ 631267 h 818934"/>
                    <a:gd name="T14" fmla="*/ 354990 w 507740"/>
                    <a:gd name="T15" fmla="*/ 803291 h 818934"/>
                    <a:gd name="T16" fmla="*/ 243288 w 507740"/>
                    <a:gd name="T17" fmla="*/ 810434 h 818934"/>
                    <a:gd name="T18" fmla="*/ 237571 w 507740"/>
                    <a:gd name="T19" fmla="*/ 466961 h 818934"/>
                    <a:gd name="T20" fmla="*/ 2782 w 507740"/>
                    <a:gd name="T21" fmla="*/ 43548 h 8189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7740" h="818934">
                      <a:moveTo>
                        <a:pt x="2782" y="43548"/>
                      </a:moveTo>
                      <a:cubicBezTo>
                        <a:pt x="-17733" y="-31784"/>
                        <a:pt x="80511" y="5126"/>
                        <a:pt x="124008" y="45929"/>
                      </a:cubicBezTo>
                      <a:cubicBezTo>
                        <a:pt x="167505" y="86732"/>
                        <a:pt x="230947" y="218195"/>
                        <a:pt x="263765" y="288367"/>
                      </a:cubicBezTo>
                      <a:cubicBezTo>
                        <a:pt x="296583" y="358539"/>
                        <a:pt x="313374" y="432433"/>
                        <a:pt x="320915" y="466961"/>
                      </a:cubicBezTo>
                      <a:cubicBezTo>
                        <a:pt x="328456" y="501489"/>
                        <a:pt x="441565" y="237964"/>
                        <a:pt x="466171" y="200261"/>
                      </a:cubicBezTo>
                      <a:cubicBezTo>
                        <a:pt x="490777" y="162558"/>
                        <a:pt x="520542" y="191926"/>
                        <a:pt x="501889" y="245504"/>
                      </a:cubicBezTo>
                      <a:cubicBezTo>
                        <a:pt x="483236" y="299082"/>
                        <a:pt x="371591" y="535921"/>
                        <a:pt x="354252" y="631267"/>
                      </a:cubicBezTo>
                      <a:cubicBezTo>
                        <a:pt x="323022" y="880997"/>
                        <a:pt x="373484" y="773430"/>
                        <a:pt x="354990" y="803291"/>
                      </a:cubicBezTo>
                      <a:cubicBezTo>
                        <a:pt x="336496" y="833152"/>
                        <a:pt x="283697" y="811228"/>
                        <a:pt x="243288" y="810434"/>
                      </a:cubicBezTo>
                      <a:cubicBezTo>
                        <a:pt x="218956" y="749220"/>
                        <a:pt x="277655" y="594775"/>
                        <a:pt x="237571" y="466961"/>
                      </a:cubicBezTo>
                      <a:cubicBezTo>
                        <a:pt x="197487" y="339147"/>
                        <a:pt x="23297" y="118880"/>
                        <a:pt x="2782" y="43548"/>
                      </a:cubicBezTo>
                      <a:close/>
                    </a:path>
                  </a:pathLst>
                </a:custGeom>
                <a:solidFill>
                  <a:srgbClr val="03907E"/>
                </a:solidFill>
                <a:ln w="9525"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209" name="Oval 208"/>
                <p:cNvSpPr/>
                <p:nvPr/>
              </p:nvSpPr>
              <p:spPr bwMode="auto">
                <a:xfrm rot="1501986">
                  <a:off x="8068707" y="2991526"/>
                  <a:ext cx="402432" cy="402430"/>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r>
                    <a:rPr lang="id-ID" sz="4799" b="1" dirty="0">
                      <a:ln>
                        <a:solidFill>
                          <a:schemeClr val="tx1"/>
                        </a:solidFill>
                      </a:ln>
                      <a:solidFill>
                        <a:srgbClr val="F9D410"/>
                      </a:solidFill>
                      <a:latin typeface="Arial" charset="0"/>
                    </a:rPr>
                    <a:t>$</a:t>
                  </a:r>
                </a:p>
              </p:txBody>
            </p:sp>
            <p:sp>
              <p:nvSpPr>
                <p:cNvPr id="43102" name="Rectangle 55"/>
                <p:cNvSpPr>
                  <a:spLocks/>
                </p:cNvSpPr>
                <p:nvPr/>
              </p:nvSpPr>
              <p:spPr bwMode="auto">
                <a:xfrm rot="19015891" flipH="1">
                  <a:off x="7520629" y="3672306"/>
                  <a:ext cx="338725" cy="214557"/>
                </a:xfrm>
                <a:custGeom>
                  <a:avLst/>
                  <a:gdLst>
                    <a:gd name="T0" fmla="*/ 337757 w 1409549"/>
                    <a:gd name="T1" fmla="*/ 2560 h 1425651"/>
                    <a:gd name="T2" fmla="*/ 318920 w 1409549"/>
                    <a:gd name="T3" fmla="*/ 57017 h 1425651"/>
                    <a:gd name="T4" fmla="*/ 261697 w 1409549"/>
                    <a:gd name="T5" fmla="*/ 142310 h 1425651"/>
                    <a:gd name="T6" fmla="*/ 40500 w 1409549"/>
                    <a:gd name="T7" fmla="*/ 201560 h 1425651"/>
                    <a:gd name="T8" fmla="*/ 59127 w 1409549"/>
                    <a:gd name="T9" fmla="*/ 145535 h 1425651"/>
                    <a:gd name="T10" fmla="*/ 104333 w 1409549"/>
                    <a:gd name="T11" fmla="*/ 109698 h 1425651"/>
                    <a:gd name="T12" fmla="*/ 217063 w 1409549"/>
                    <a:gd name="T13" fmla="*/ 76011 h 1425651"/>
                    <a:gd name="T14" fmla="*/ 285731 w 1409549"/>
                    <a:gd name="T15" fmla="*/ 50208 h 1425651"/>
                    <a:gd name="T16" fmla="*/ 218207 w 1409549"/>
                    <a:gd name="T17" fmla="*/ 69560 h 1425651"/>
                    <a:gd name="T18" fmla="*/ 88883 w 1409549"/>
                    <a:gd name="T19" fmla="*/ 106473 h 1425651"/>
                    <a:gd name="T20" fmla="*/ 24221 w 1409549"/>
                    <a:gd name="T21" fmla="*/ 179222 h 1425651"/>
                    <a:gd name="T22" fmla="*/ 44821 w 1409549"/>
                    <a:gd name="T23" fmla="*/ 79595 h 1425651"/>
                    <a:gd name="T24" fmla="*/ 143245 w 1409549"/>
                    <a:gd name="T25" fmla="*/ 43757 h 1425651"/>
                    <a:gd name="T26" fmla="*/ 292598 w 1409549"/>
                    <a:gd name="T27" fmla="*/ 26555 h 1425651"/>
                    <a:gd name="T28" fmla="*/ 337757 w 1409549"/>
                    <a:gd name="T29" fmla="*/ 2560 h 14256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9549" h="1425651">
                      <a:moveTo>
                        <a:pt x="1405521" y="17012"/>
                      </a:moveTo>
                      <a:cubicBezTo>
                        <a:pt x="1424968" y="38046"/>
                        <a:pt x="1369964" y="233618"/>
                        <a:pt x="1327134" y="378857"/>
                      </a:cubicBezTo>
                      <a:cubicBezTo>
                        <a:pt x="1222391" y="731264"/>
                        <a:pt x="1221386" y="715672"/>
                        <a:pt x="1089009" y="945594"/>
                      </a:cubicBezTo>
                      <a:cubicBezTo>
                        <a:pt x="698047" y="1543550"/>
                        <a:pt x="245172" y="1460470"/>
                        <a:pt x="168535" y="1339288"/>
                      </a:cubicBezTo>
                      <a:cubicBezTo>
                        <a:pt x="194372" y="1215201"/>
                        <a:pt x="182109" y="1124451"/>
                        <a:pt x="246046" y="967026"/>
                      </a:cubicBezTo>
                      <a:cubicBezTo>
                        <a:pt x="323040" y="825739"/>
                        <a:pt x="371459" y="808275"/>
                        <a:pt x="434165" y="728900"/>
                      </a:cubicBezTo>
                      <a:cubicBezTo>
                        <a:pt x="532193" y="653097"/>
                        <a:pt x="609980" y="618569"/>
                        <a:pt x="903271" y="505063"/>
                      </a:cubicBezTo>
                      <a:cubicBezTo>
                        <a:pt x="1027493" y="439182"/>
                        <a:pt x="1266412" y="301069"/>
                        <a:pt x="1189022" y="333613"/>
                      </a:cubicBezTo>
                      <a:cubicBezTo>
                        <a:pt x="1184656" y="323691"/>
                        <a:pt x="1123934" y="376078"/>
                        <a:pt x="908034" y="462200"/>
                      </a:cubicBezTo>
                      <a:cubicBezTo>
                        <a:pt x="592122" y="541178"/>
                        <a:pt x="499254" y="583248"/>
                        <a:pt x="369873" y="707470"/>
                      </a:cubicBezTo>
                      <a:cubicBezTo>
                        <a:pt x="122839" y="856564"/>
                        <a:pt x="84916" y="1301194"/>
                        <a:pt x="100791" y="1190863"/>
                      </a:cubicBezTo>
                      <a:cubicBezTo>
                        <a:pt x="-126221" y="861457"/>
                        <a:pt x="87297" y="609837"/>
                        <a:pt x="186516" y="528876"/>
                      </a:cubicBezTo>
                      <a:cubicBezTo>
                        <a:pt x="371857" y="383621"/>
                        <a:pt x="376255" y="367728"/>
                        <a:pt x="596091" y="290751"/>
                      </a:cubicBezTo>
                      <a:cubicBezTo>
                        <a:pt x="626253" y="272494"/>
                        <a:pt x="1082693" y="222074"/>
                        <a:pt x="1217598" y="176451"/>
                      </a:cubicBezTo>
                      <a:cubicBezTo>
                        <a:pt x="1352503" y="130828"/>
                        <a:pt x="1373196" y="-56824"/>
                        <a:pt x="1405521" y="17012"/>
                      </a:cubicBezTo>
                      <a:close/>
                    </a:path>
                  </a:pathLst>
                </a:custGeom>
                <a:solidFill>
                  <a:srgbClr val="03907E"/>
                </a:solidFill>
                <a:ln w="9525"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43103" name="Rectangle 55"/>
                <p:cNvSpPr>
                  <a:spLocks/>
                </p:cNvSpPr>
                <p:nvPr/>
              </p:nvSpPr>
              <p:spPr bwMode="auto">
                <a:xfrm rot="20620421" flipH="1">
                  <a:off x="7289102" y="3304165"/>
                  <a:ext cx="440552" cy="389957"/>
                </a:xfrm>
                <a:custGeom>
                  <a:avLst/>
                  <a:gdLst>
                    <a:gd name="T0" fmla="*/ 439293 w 1409549"/>
                    <a:gd name="T1" fmla="*/ 4653 h 1425651"/>
                    <a:gd name="T2" fmla="*/ 414793 w 1409549"/>
                    <a:gd name="T3" fmla="*/ 103628 h 1425651"/>
                    <a:gd name="T4" fmla="*/ 340368 w 1409549"/>
                    <a:gd name="T5" fmla="*/ 258647 h 1425651"/>
                    <a:gd name="T6" fmla="*/ 52675 w 1409549"/>
                    <a:gd name="T7" fmla="*/ 366334 h 1425651"/>
                    <a:gd name="T8" fmla="*/ 76901 w 1409549"/>
                    <a:gd name="T9" fmla="*/ 264510 h 1425651"/>
                    <a:gd name="T10" fmla="*/ 135697 w 1409549"/>
                    <a:gd name="T11" fmla="*/ 199375 h 1425651"/>
                    <a:gd name="T12" fmla="*/ 282316 w 1409549"/>
                    <a:gd name="T13" fmla="*/ 138149 h 1425651"/>
                    <a:gd name="T14" fmla="*/ 371627 w 1409549"/>
                    <a:gd name="T15" fmla="*/ 91253 h 1425651"/>
                    <a:gd name="T16" fmla="*/ 283804 w 1409549"/>
                    <a:gd name="T17" fmla="*/ 126425 h 1425651"/>
                    <a:gd name="T18" fmla="*/ 115603 w 1409549"/>
                    <a:gd name="T19" fmla="*/ 193514 h 1425651"/>
                    <a:gd name="T20" fmla="*/ 31502 w 1409549"/>
                    <a:gd name="T21" fmla="*/ 325736 h 1425651"/>
                    <a:gd name="T22" fmla="*/ 58295 w 1409549"/>
                    <a:gd name="T23" fmla="*/ 144663 h 1425651"/>
                    <a:gd name="T24" fmla="*/ 186307 w 1409549"/>
                    <a:gd name="T25" fmla="*/ 79529 h 1425651"/>
                    <a:gd name="T26" fmla="*/ 380558 w 1409549"/>
                    <a:gd name="T27" fmla="*/ 48264 h 1425651"/>
                    <a:gd name="T28" fmla="*/ 439293 w 1409549"/>
                    <a:gd name="T29" fmla="*/ 4653 h 14256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9549" h="1425651">
                      <a:moveTo>
                        <a:pt x="1405521" y="17012"/>
                      </a:moveTo>
                      <a:cubicBezTo>
                        <a:pt x="1424968" y="38046"/>
                        <a:pt x="1369964" y="233618"/>
                        <a:pt x="1327134" y="378857"/>
                      </a:cubicBezTo>
                      <a:cubicBezTo>
                        <a:pt x="1222391" y="731264"/>
                        <a:pt x="1221386" y="715672"/>
                        <a:pt x="1089009" y="945594"/>
                      </a:cubicBezTo>
                      <a:cubicBezTo>
                        <a:pt x="698047" y="1543550"/>
                        <a:pt x="245172" y="1460470"/>
                        <a:pt x="168535" y="1339288"/>
                      </a:cubicBezTo>
                      <a:cubicBezTo>
                        <a:pt x="194372" y="1215201"/>
                        <a:pt x="182109" y="1124451"/>
                        <a:pt x="246046" y="967026"/>
                      </a:cubicBezTo>
                      <a:cubicBezTo>
                        <a:pt x="323040" y="825739"/>
                        <a:pt x="371459" y="808275"/>
                        <a:pt x="434165" y="728900"/>
                      </a:cubicBezTo>
                      <a:cubicBezTo>
                        <a:pt x="532193" y="653097"/>
                        <a:pt x="609980" y="618569"/>
                        <a:pt x="903271" y="505063"/>
                      </a:cubicBezTo>
                      <a:cubicBezTo>
                        <a:pt x="1027493" y="439182"/>
                        <a:pt x="1266412" y="301069"/>
                        <a:pt x="1189022" y="333613"/>
                      </a:cubicBezTo>
                      <a:cubicBezTo>
                        <a:pt x="1184656" y="323691"/>
                        <a:pt x="1123934" y="376078"/>
                        <a:pt x="908034" y="462200"/>
                      </a:cubicBezTo>
                      <a:cubicBezTo>
                        <a:pt x="592122" y="541178"/>
                        <a:pt x="499254" y="583248"/>
                        <a:pt x="369873" y="707470"/>
                      </a:cubicBezTo>
                      <a:cubicBezTo>
                        <a:pt x="122839" y="856564"/>
                        <a:pt x="84916" y="1301194"/>
                        <a:pt x="100791" y="1190863"/>
                      </a:cubicBezTo>
                      <a:cubicBezTo>
                        <a:pt x="-126221" y="861457"/>
                        <a:pt x="87297" y="609837"/>
                        <a:pt x="186516" y="528876"/>
                      </a:cubicBezTo>
                      <a:cubicBezTo>
                        <a:pt x="371857" y="383621"/>
                        <a:pt x="376255" y="367728"/>
                        <a:pt x="596091" y="290751"/>
                      </a:cubicBezTo>
                      <a:cubicBezTo>
                        <a:pt x="626253" y="272494"/>
                        <a:pt x="1082693" y="222074"/>
                        <a:pt x="1217598" y="176451"/>
                      </a:cubicBezTo>
                      <a:cubicBezTo>
                        <a:pt x="1352503" y="130828"/>
                        <a:pt x="1373196" y="-56824"/>
                        <a:pt x="1405521" y="17012"/>
                      </a:cubicBezTo>
                      <a:close/>
                    </a:path>
                  </a:pathLst>
                </a:custGeom>
                <a:solidFill>
                  <a:srgbClr val="03907E"/>
                </a:solidFill>
                <a:ln w="9525"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43104" name="Rectangle 55"/>
                <p:cNvSpPr>
                  <a:spLocks/>
                </p:cNvSpPr>
                <p:nvPr/>
              </p:nvSpPr>
              <p:spPr bwMode="auto">
                <a:xfrm rot="-330936">
                  <a:off x="7891546" y="3365059"/>
                  <a:ext cx="187297" cy="163630"/>
                </a:xfrm>
                <a:custGeom>
                  <a:avLst/>
                  <a:gdLst>
                    <a:gd name="T0" fmla="*/ 186762 w 1409549"/>
                    <a:gd name="T1" fmla="*/ 1953 h 1425651"/>
                    <a:gd name="T2" fmla="*/ 176346 w 1409549"/>
                    <a:gd name="T3" fmla="*/ 43484 h 1425651"/>
                    <a:gd name="T4" fmla="*/ 144705 w 1409549"/>
                    <a:gd name="T5" fmla="*/ 108531 h 1425651"/>
                    <a:gd name="T6" fmla="*/ 22394 w 1409549"/>
                    <a:gd name="T7" fmla="*/ 153718 h 1425651"/>
                    <a:gd name="T8" fmla="*/ 32694 w 1409549"/>
                    <a:gd name="T9" fmla="*/ 110991 h 1425651"/>
                    <a:gd name="T10" fmla="*/ 57691 w 1409549"/>
                    <a:gd name="T11" fmla="*/ 83660 h 1425651"/>
                    <a:gd name="T12" fmla="*/ 120024 w 1409549"/>
                    <a:gd name="T13" fmla="*/ 57969 h 1425651"/>
                    <a:gd name="T14" fmla="*/ 157994 w 1409549"/>
                    <a:gd name="T15" fmla="*/ 38291 h 1425651"/>
                    <a:gd name="T16" fmla="*/ 120657 w 1409549"/>
                    <a:gd name="T17" fmla="*/ 53049 h 1425651"/>
                    <a:gd name="T18" fmla="*/ 49148 w 1409549"/>
                    <a:gd name="T19" fmla="*/ 81200 h 1425651"/>
                    <a:gd name="T20" fmla="*/ 13393 w 1409549"/>
                    <a:gd name="T21" fmla="*/ 136682 h 1425651"/>
                    <a:gd name="T22" fmla="*/ 24784 w 1409549"/>
                    <a:gd name="T23" fmla="*/ 60702 h 1425651"/>
                    <a:gd name="T24" fmla="*/ 79207 w 1409549"/>
                    <a:gd name="T25" fmla="*/ 33371 h 1425651"/>
                    <a:gd name="T26" fmla="*/ 161791 w 1409549"/>
                    <a:gd name="T27" fmla="*/ 20252 h 1425651"/>
                    <a:gd name="T28" fmla="*/ 186762 w 1409549"/>
                    <a:gd name="T29" fmla="*/ 1953 h 14256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9549" h="1425651">
                      <a:moveTo>
                        <a:pt x="1405521" y="17012"/>
                      </a:moveTo>
                      <a:cubicBezTo>
                        <a:pt x="1424968" y="38046"/>
                        <a:pt x="1369964" y="233618"/>
                        <a:pt x="1327134" y="378857"/>
                      </a:cubicBezTo>
                      <a:cubicBezTo>
                        <a:pt x="1222391" y="731264"/>
                        <a:pt x="1221386" y="715672"/>
                        <a:pt x="1089009" y="945594"/>
                      </a:cubicBezTo>
                      <a:cubicBezTo>
                        <a:pt x="698047" y="1543550"/>
                        <a:pt x="245172" y="1460470"/>
                        <a:pt x="168535" y="1339288"/>
                      </a:cubicBezTo>
                      <a:cubicBezTo>
                        <a:pt x="194372" y="1215201"/>
                        <a:pt x="182109" y="1124451"/>
                        <a:pt x="246046" y="967026"/>
                      </a:cubicBezTo>
                      <a:cubicBezTo>
                        <a:pt x="323040" y="825739"/>
                        <a:pt x="371459" y="808275"/>
                        <a:pt x="434165" y="728900"/>
                      </a:cubicBezTo>
                      <a:cubicBezTo>
                        <a:pt x="532193" y="653097"/>
                        <a:pt x="609980" y="618569"/>
                        <a:pt x="903271" y="505063"/>
                      </a:cubicBezTo>
                      <a:cubicBezTo>
                        <a:pt x="1027493" y="439182"/>
                        <a:pt x="1266412" y="301069"/>
                        <a:pt x="1189022" y="333613"/>
                      </a:cubicBezTo>
                      <a:cubicBezTo>
                        <a:pt x="1184656" y="323691"/>
                        <a:pt x="1123934" y="376078"/>
                        <a:pt x="908034" y="462200"/>
                      </a:cubicBezTo>
                      <a:cubicBezTo>
                        <a:pt x="592122" y="541178"/>
                        <a:pt x="499254" y="583248"/>
                        <a:pt x="369873" y="707470"/>
                      </a:cubicBezTo>
                      <a:cubicBezTo>
                        <a:pt x="122839" y="856564"/>
                        <a:pt x="84916" y="1301194"/>
                        <a:pt x="100791" y="1190863"/>
                      </a:cubicBezTo>
                      <a:cubicBezTo>
                        <a:pt x="-126221" y="861457"/>
                        <a:pt x="87297" y="609837"/>
                        <a:pt x="186516" y="528876"/>
                      </a:cubicBezTo>
                      <a:cubicBezTo>
                        <a:pt x="371857" y="383621"/>
                        <a:pt x="376255" y="367728"/>
                        <a:pt x="596091" y="290751"/>
                      </a:cubicBezTo>
                      <a:cubicBezTo>
                        <a:pt x="626253" y="272494"/>
                        <a:pt x="1082693" y="222074"/>
                        <a:pt x="1217598" y="176451"/>
                      </a:cubicBezTo>
                      <a:cubicBezTo>
                        <a:pt x="1352503" y="130828"/>
                        <a:pt x="1373196" y="-56824"/>
                        <a:pt x="1405521" y="17012"/>
                      </a:cubicBezTo>
                      <a:close/>
                    </a:path>
                  </a:pathLst>
                </a:custGeom>
                <a:solidFill>
                  <a:srgbClr val="03907E"/>
                </a:solidFill>
                <a:ln w="9525"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43105" name="Rectangle 55"/>
                <p:cNvSpPr>
                  <a:spLocks/>
                </p:cNvSpPr>
                <p:nvPr/>
              </p:nvSpPr>
              <p:spPr bwMode="auto">
                <a:xfrm rot="-2388104">
                  <a:off x="7693392" y="2936054"/>
                  <a:ext cx="365277" cy="319120"/>
                </a:xfrm>
                <a:custGeom>
                  <a:avLst/>
                  <a:gdLst>
                    <a:gd name="T0" fmla="*/ 364233 w 1409549"/>
                    <a:gd name="T1" fmla="*/ 3808 h 1425651"/>
                    <a:gd name="T2" fmla="*/ 343920 w 1409549"/>
                    <a:gd name="T3" fmla="*/ 84804 h 1425651"/>
                    <a:gd name="T4" fmla="*/ 282211 w 1409549"/>
                    <a:gd name="T5" fmla="*/ 211663 h 1425651"/>
                    <a:gd name="T6" fmla="*/ 43675 w 1409549"/>
                    <a:gd name="T7" fmla="*/ 299788 h 1425651"/>
                    <a:gd name="T8" fmla="*/ 63761 w 1409549"/>
                    <a:gd name="T9" fmla="*/ 216461 h 1425651"/>
                    <a:gd name="T10" fmla="*/ 112512 w 1409549"/>
                    <a:gd name="T11" fmla="*/ 163158 h 1425651"/>
                    <a:gd name="T12" fmla="*/ 234078 w 1409549"/>
                    <a:gd name="T13" fmla="*/ 113054 h 1425651"/>
                    <a:gd name="T14" fmla="*/ 308129 w 1409549"/>
                    <a:gd name="T15" fmla="*/ 74676 h 1425651"/>
                    <a:gd name="T16" fmla="*/ 235312 w 1409549"/>
                    <a:gd name="T17" fmla="*/ 103460 h 1425651"/>
                    <a:gd name="T18" fmla="*/ 95851 w 1409549"/>
                    <a:gd name="T19" fmla="*/ 158361 h 1425651"/>
                    <a:gd name="T20" fmla="*/ 26119 w 1409549"/>
                    <a:gd name="T21" fmla="*/ 266565 h 1425651"/>
                    <a:gd name="T22" fmla="*/ 48335 w 1409549"/>
                    <a:gd name="T23" fmla="*/ 118384 h 1425651"/>
                    <a:gd name="T24" fmla="*/ 154474 w 1409549"/>
                    <a:gd name="T25" fmla="*/ 65082 h 1425651"/>
                    <a:gd name="T26" fmla="*/ 315534 w 1409549"/>
                    <a:gd name="T27" fmla="*/ 39497 h 1425651"/>
                    <a:gd name="T28" fmla="*/ 364233 w 1409549"/>
                    <a:gd name="T29" fmla="*/ 3808 h 14256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9549" h="1425651">
                      <a:moveTo>
                        <a:pt x="1405521" y="17012"/>
                      </a:moveTo>
                      <a:cubicBezTo>
                        <a:pt x="1424968" y="38046"/>
                        <a:pt x="1369964" y="233618"/>
                        <a:pt x="1327134" y="378857"/>
                      </a:cubicBezTo>
                      <a:cubicBezTo>
                        <a:pt x="1222391" y="731264"/>
                        <a:pt x="1221386" y="715672"/>
                        <a:pt x="1089009" y="945594"/>
                      </a:cubicBezTo>
                      <a:cubicBezTo>
                        <a:pt x="698047" y="1543550"/>
                        <a:pt x="245172" y="1460470"/>
                        <a:pt x="168535" y="1339288"/>
                      </a:cubicBezTo>
                      <a:cubicBezTo>
                        <a:pt x="194372" y="1215201"/>
                        <a:pt x="182109" y="1124451"/>
                        <a:pt x="246046" y="967026"/>
                      </a:cubicBezTo>
                      <a:cubicBezTo>
                        <a:pt x="323040" y="825739"/>
                        <a:pt x="371459" y="808275"/>
                        <a:pt x="434165" y="728900"/>
                      </a:cubicBezTo>
                      <a:cubicBezTo>
                        <a:pt x="532193" y="653097"/>
                        <a:pt x="609980" y="618569"/>
                        <a:pt x="903271" y="505063"/>
                      </a:cubicBezTo>
                      <a:cubicBezTo>
                        <a:pt x="1027493" y="439182"/>
                        <a:pt x="1266412" y="301069"/>
                        <a:pt x="1189022" y="333613"/>
                      </a:cubicBezTo>
                      <a:cubicBezTo>
                        <a:pt x="1184656" y="323691"/>
                        <a:pt x="1123934" y="376078"/>
                        <a:pt x="908034" y="462200"/>
                      </a:cubicBezTo>
                      <a:cubicBezTo>
                        <a:pt x="592122" y="541178"/>
                        <a:pt x="499254" y="583248"/>
                        <a:pt x="369873" y="707470"/>
                      </a:cubicBezTo>
                      <a:cubicBezTo>
                        <a:pt x="122839" y="856564"/>
                        <a:pt x="84916" y="1301194"/>
                        <a:pt x="100791" y="1190863"/>
                      </a:cubicBezTo>
                      <a:cubicBezTo>
                        <a:pt x="-126221" y="861457"/>
                        <a:pt x="87297" y="609837"/>
                        <a:pt x="186516" y="528876"/>
                      </a:cubicBezTo>
                      <a:cubicBezTo>
                        <a:pt x="371857" y="383621"/>
                        <a:pt x="376255" y="367728"/>
                        <a:pt x="596091" y="290751"/>
                      </a:cubicBezTo>
                      <a:cubicBezTo>
                        <a:pt x="626253" y="272494"/>
                        <a:pt x="1082693" y="222074"/>
                        <a:pt x="1217598" y="176451"/>
                      </a:cubicBezTo>
                      <a:cubicBezTo>
                        <a:pt x="1352503" y="130828"/>
                        <a:pt x="1373196" y="-56824"/>
                        <a:pt x="1405521" y="17012"/>
                      </a:cubicBezTo>
                      <a:close/>
                    </a:path>
                  </a:pathLst>
                </a:custGeom>
                <a:solidFill>
                  <a:srgbClr val="03907E"/>
                </a:solidFill>
                <a:ln w="9525"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214" name="Oval 213"/>
                <p:cNvSpPr/>
                <p:nvPr/>
              </p:nvSpPr>
              <p:spPr bwMode="auto">
                <a:xfrm rot="20194848">
                  <a:off x="7308484" y="2805356"/>
                  <a:ext cx="402431" cy="402431"/>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r>
                    <a:rPr lang="id-ID" sz="4799" b="1" dirty="0">
                      <a:ln>
                        <a:solidFill>
                          <a:schemeClr val="tx1"/>
                        </a:solidFill>
                      </a:ln>
                      <a:solidFill>
                        <a:srgbClr val="F9D410"/>
                      </a:solidFill>
                      <a:latin typeface="Arial" charset="0"/>
                    </a:rPr>
                    <a:t>$</a:t>
                  </a:r>
                </a:p>
              </p:txBody>
            </p:sp>
          </p:grpSp>
          <p:grpSp>
            <p:nvGrpSpPr>
              <p:cNvPr id="43094" name="Group 201"/>
              <p:cNvGrpSpPr>
                <a:grpSpLocks/>
              </p:cNvGrpSpPr>
              <p:nvPr/>
            </p:nvGrpSpPr>
            <p:grpSpPr bwMode="auto">
              <a:xfrm>
                <a:off x="7033282" y="3760664"/>
                <a:ext cx="2127217" cy="1215536"/>
                <a:chOff x="3109044" y="3338195"/>
                <a:chExt cx="2517873" cy="1468955"/>
              </a:xfrm>
            </p:grpSpPr>
            <p:grpSp>
              <p:nvGrpSpPr>
                <p:cNvPr id="43095" name="Group 202"/>
                <p:cNvGrpSpPr>
                  <a:grpSpLocks/>
                </p:cNvGrpSpPr>
                <p:nvPr/>
              </p:nvGrpSpPr>
              <p:grpSpPr bwMode="auto">
                <a:xfrm rot="-2332961">
                  <a:off x="3109044" y="3765228"/>
                  <a:ext cx="493632" cy="1041922"/>
                  <a:chOff x="3079457" y="3889979"/>
                  <a:chExt cx="116468" cy="337465"/>
                </a:xfrm>
              </p:grpSpPr>
              <p:sp>
                <p:nvSpPr>
                  <p:cNvPr id="205" name="Rectangle 204"/>
                  <p:cNvSpPr/>
                  <p:nvPr/>
                </p:nvSpPr>
                <p:spPr bwMode="auto">
                  <a:xfrm>
                    <a:off x="3079331" y="3889515"/>
                    <a:ext cx="73440" cy="336668"/>
                  </a:xfrm>
                  <a:prstGeom prst="rect">
                    <a:avLst/>
                  </a:prstGeom>
                  <a:solidFill>
                    <a:srgbClr val="277BBD"/>
                  </a:solidFill>
                  <a:ln w="19050" cap="flat" cmpd="sng" algn="ctr">
                    <a:solidFill>
                      <a:schemeClr val="tx1"/>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099" b="1">
                      <a:latin typeface="Arial" charset="0"/>
                    </a:endParaRPr>
                  </a:p>
                </p:txBody>
              </p:sp>
              <p:sp>
                <p:nvSpPr>
                  <p:cNvPr id="206" name="Rectangle 205"/>
                  <p:cNvSpPr/>
                  <p:nvPr/>
                </p:nvSpPr>
                <p:spPr bwMode="auto">
                  <a:xfrm>
                    <a:off x="3149634" y="3903229"/>
                    <a:ext cx="45900" cy="293780"/>
                  </a:xfrm>
                  <a:prstGeom prst="rect">
                    <a:avLst/>
                  </a:prstGeom>
                  <a:solidFill>
                    <a:schemeClr val="bg1"/>
                  </a:solidFill>
                  <a:ln w="19050" cap="flat" cmpd="sng" algn="ctr">
                    <a:solidFill>
                      <a:schemeClr val="tx1"/>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099" b="1">
                      <a:latin typeface="Arial" charset="0"/>
                    </a:endParaRPr>
                  </a:p>
                </p:txBody>
              </p:sp>
            </p:grpSp>
            <p:sp>
              <p:nvSpPr>
                <p:cNvPr id="204" name="Rectangle 43"/>
                <p:cNvSpPr/>
                <p:nvPr/>
              </p:nvSpPr>
              <p:spPr bwMode="auto">
                <a:xfrm rot="21448071">
                  <a:off x="3370373" y="3339849"/>
                  <a:ext cx="2256679" cy="1228153"/>
                </a:xfrm>
                <a:custGeom>
                  <a:avLst/>
                  <a:gdLst>
                    <a:gd name="connsiteX0" fmla="*/ 0 w 2006600"/>
                    <a:gd name="connsiteY0" fmla="*/ 0 h 444272"/>
                    <a:gd name="connsiteX1" fmla="*/ 2006600 w 2006600"/>
                    <a:gd name="connsiteY1" fmla="*/ 0 h 444272"/>
                    <a:gd name="connsiteX2" fmla="*/ 2006600 w 2006600"/>
                    <a:gd name="connsiteY2" fmla="*/ 444272 h 444272"/>
                    <a:gd name="connsiteX3" fmla="*/ 0 w 2006600"/>
                    <a:gd name="connsiteY3" fmla="*/ 444272 h 444272"/>
                    <a:gd name="connsiteX4" fmla="*/ 0 w 2006600"/>
                    <a:gd name="connsiteY4" fmla="*/ 0 h 444272"/>
                    <a:gd name="connsiteX0" fmla="*/ 0 w 2006600"/>
                    <a:gd name="connsiteY0" fmla="*/ 14750 h 459022"/>
                    <a:gd name="connsiteX1" fmla="*/ 455726 w 2006600"/>
                    <a:gd name="connsiteY1" fmla="*/ 0 h 459022"/>
                    <a:gd name="connsiteX2" fmla="*/ 2006600 w 2006600"/>
                    <a:gd name="connsiteY2" fmla="*/ 14750 h 459022"/>
                    <a:gd name="connsiteX3" fmla="*/ 2006600 w 2006600"/>
                    <a:gd name="connsiteY3" fmla="*/ 459022 h 459022"/>
                    <a:gd name="connsiteX4" fmla="*/ 0 w 2006600"/>
                    <a:gd name="connsiteY4" fmla="*/ 459022 h 459022"/>
                    <a:gd name="connsiteX5" fmla="*/ 0 w 2006600"/>
                    <a:gd name="connsiteY5" fmla="*/ 14750 h 459022"/>
                    <a:gd name="connsiteX0" fmla="*/ 0 w 2006600"/>
                    <a:gd name="connsiteY0" fmla="*/ 14750 h 459022"/>
                    <a:gd name="connsiteX1" fmla="*/ 417626 w 2006600"/>
                    <a:gd name="connsiteY1" fmla="*/ 0 h 459022"/>
                    <a:gd name="connsiteX2" fmla="*/ 2006600 w 2006600"/>
                    <a:gd name="connsiteY2" fmla="*/ 14750 h 459022"/>
                    <a:gd name="connsiteX3" fmla="*/ 2006600 w 2006600"/>
                    <a:gd name="connsiteY3" fmla="*/ 459022 h 459022"/>
                    <a:gd name="connsiteX4" fmla="*/ 0 w 2006600"/>
                    <a:gd name="connsiteY4" fmla="*/ 459022 h 459022"/>
                    <a:gd name="connsiteX5" fmla="*/ 0 w 2006600"/>
                    <a:gd name="connsiteY5" fmla="*/ 14750 h 459022"/>
                    <a:gd name="connsiteX0" fmla="*/ 0 w 2006600"/>
                    <a:gd name="connsiteY0" fmla="*/ 27450 h 471722"/>
                    <a:gd name="connsiteX1" fmla="*/ 417626 w 2006600"/>
                    <a:gd name="connsiteY1" fmla="*/ 12700 h 471722"/>
                    <a:gd name="connsiteX2" fmla="*/ 760526 w 2006600"/>
                    <a:gd name="connsiteY2" fmla="*/ 0 h 471722"/>
                    <a:gd name="connsiteX3" fmla="*/ 2006600 w 2006600"/>
                    <a:gd name="connsiteY3" fmla="*/ 27450 h 471722"/>
                    <a:gd name="connsiteX4" fmla="*/ 2006600 w 2006600"/>
                    <a:gd name="connsiteY4" fmla="*/ 471722 h 471722"/>
                    <a:gd name="connsiteX5" fmla="*/ 0 w 2006600"/>
                    <a:gd name="connsiteY5" fmla="*/ 471722 h 471722"/>
                    <a:gd name="connsiteX6" fmla="*/ 0 w 2006600"/>
                    <a:gd name="connsiteY6" fmla="*/ 27450 h 471722"/>
                    <a:gd name="connsiteX0" fmla="*/ 0 w 2006600"/>
                    <a:gd name="connsiteY0" fmla="*/ 27815 h 472087"/>
                    <a:gd name="connsiteX1" fmla="*/ 417626 w 2006600"/>
                    <a:gd name="connsiteY1" fmla="*/ 13065 h 472087"/>
                    <a:gd name="connsiteX2" fmla="*/ 760526 w 2006600"/>
                    <a:gd name="connsiteY2" fmla="*/ 365 h 472087"/>
                    <a:gd name="connsiteX3" fmla="*/ 2006600 w 2006600"/>
                    <a:gd name="connsiteY3" fmla="*/ 27815 h 472087"/>
                    <a:gd name="connsiteX4" fmla="*/ 2006600 w 2006600"/>
                    <a:gd name="connsiteY4" fmla="*/ 472087 h 472087"/>
                    <a:gd name="connsiteX5" fmla="*/ 0 w 2006600"/>
                    <a:gd name="connsiteY5" fmla="*/ 472087 h 472087"/>
                    <a:gd name="connsiteX6" fmla="*/ 0 w 2006600"/>
                    <a:gd name="connsiteY6" fmla="*/ 27815 h 472087"/>
                    <a:gd name="connsiteX0" fmla="*/ 0 w 2006600"/>
                    <a:gd name="connsiteY0" fmla="*/ 127503 h 571775"/>
                    <a:gd name="connsiteX1" fmla="*/ 417626 w 2006600"/>
                    <a:gd name="connsiteY1" fmla="*/ 112753 h 571775"/>
                    <a:gd name="connsiteX2" fmla="*/ 972457 w 2006600"/>
                    <a:gd name="connsiteY2" fmla="*/ 40 h 571775"/>
                    <a:gd name="connsiteX3" fmla="*/ 2006600 w 2006600"/>
                    <a:gd name="connsiteY3" fmla="*/ 127503 h 571775"/>
                    <a:gd name="connsiteX4" fmla="*/ 2006600 w 2006600"/>
                    <a:gd name="connsiteY4" fmla="*/ 571775 h 571775"/>
                    <a:gd name="connsiteX5" fmla="*/ 0 w 2006600"/>
                    <a:gd name="connsiteY5" fmla="*/ 571775 h 571775"/>
                    <a:gd name="connsiteX6" fmla="*/ 0 w 2006600"/>
                    <a:gd name="connsiteY6" fmla="*/ 127503 h 571775"/>
                    <a:gd name="connsiteX0" fmla="*/ 0 w 2006600"/>
                    <a:gd name="connsiteY0" fmla="*/ 127510 h 571782"/>
                    <a:gd name="connsiteX1" fmla="*/ 422388 w 2006600"/>
                    <a:gd name="connsiteY1" fmla="*/ 96091 h 571782"/>
                    <a:gd name="connsiteX2" fmla="*/ 972457 w 2006600"/>
                    <a:gd name="connsiteY2" fmla="*/ 47 h 571782"/>
                    <a:gd name="connsiteX3" fmla="*/ 2006600 w 2006600"/>
                    <a:gd name="connsiteY3" fmla="*/ 127510 h 571782"/>
                    <a:gd name="connsiteX4" fmla="*/ 2006600 w 2006600"/>
                    <a:gd name="connsiteY4" fmla="*/ 571782 h 571782"/>
                    <a:gd name="connsiteX5" fmla="*/ 0 w 2006600"/>
                    <a:gd name="connsiteY5" fmla="*/ 571782 h 571782"/>
                    <a:gd name="connsiteX6" fmla="*/ 0 w 2006600"/>
                    <a:gd name="connsiteY6"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273289 w 2006600"/>
                    <a:gd name="connsiteY3" fmla="*/ 39736 h 571782"/>
                    <a:gd name="connsiteX4" fmla="*/ 2006600 w 2006600"/>
                    <a:gd name="connsiteY4" fmla="*/ 127510 h 571782"/>
                    <a:gd name="connsiteX5" fmla="*/ 2006600 w 2006600"/>
                    <a:gd name="connsiteY5" fmla="*/ 571782 h 571782"/>
                    <a:gd name="connsiteX6" fmla="*/ 0 w 2006600"/>
                    <a:gd name="connsiteY6" fmla="*/ 571782 h 571782"/>
                    <a:gd name="connsiteX7" fmla="*/ 0 w 2006600"/>
                    <a:gd name="connsiteY7"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273289 w 2006600"/>
                    <a:gd name="connsiteY3" fmla="*/ 39736 h 571782"/>
                    <a:gd name="connsiteX4" fmla="*/ 1482839 w 2006600"/>
                    <a:gd name="connsiteY4" fmla="*/ 63549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273289 w 2006600"/>
                    <a:gd name="connsiteY3" fmla="*/ 39736 h 571782"/>
                    <a:gd name="connsiteX4" fmla="*/ 987539 w 2006600"/>
                    <a:gd name="connsiteY4" fmla="*/ 208805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987539 w 2006600"/>
                    <a:gd name="connsiteY4" fmla="*/ 208805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987539 w 2006600"/>
                    <a:gd name="connsiteY4" fmla="*/ 208805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987539 w 2006600"/>
                    <a:gd name="connsiteY4" fmla="*/ 208805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985157 w 2006600"/>
                    <a:gd name="connsiteY4" fmla="*/ 285005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280432 w 2006600"/>
                    <a:gd name="connsiteY4" fmla="*/ 208805 h 571782"/>
                    <a:gd name="connsiteX5" fmla="*/ 2006600 w 2006600"/>
                    <a:gd name="connsiteY5" fmla="*/ 127510 h 571782"/>
                    <a:gd name="connsiteX6" fmla="*/ 2006600 w 2006600"/>
                    <a:gd name="connsiteY6" fmla="*/ 571782 h 571782"/>
                    <a:gd name="connsiteX7" fmla="*/ 0 w 2006600"/>
                    <a:gd name="connsiteY7" fmla="*/ 571782 h 571782"/>
                    <a:gd name="connsiteX8" fmla="*/ 0 w 2006600"/>
                    <a:gd name="connsiteY8"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385207 w 2006600"/>
                    <a:gd name="connsiteY4" fmla="*/ 151655 h 571782"/>
                    <a:gd name="connsiteX5" fmla="*/ 1280432 w 2006600"/>
                    <a:gd name="connsiteY5" fmla="*/ 208805 h 571782"/>
                    <a:gd name="connsiteX6" fmla="*/ 2006600 w 2006600"/>
                    <a:gd name="connsiteY6" fmla="*/ 127510 h 571782"/>
                    <a:gd name="connsiteX7" fmla="*/ 2006600 w 2006600"/>
                    <a:gd name="connsiteY7" fmla="*/ 571782 h 571782"/>
                    <a:gd name="connsiteX8" fmla="*/ 0 w 2006600"/>
                    <a:gd name="connsiteY8" fmla="*/ 571782 h 571782"/>
                    <a:gd name="connsiteX9" fmla="*/ 0 w 2006600"/>
                    <a:gd name="connsiteY9"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80432 w 2006600"/>
                    <a:gd name="connsiteY5" fmla="*/ 208805 h 571782"/>
                    <a:gd name="connsiteX6" fmla="*/ 2006600 w 2006600"/>
                    <a:gd name="connsiteY6" fmla="*/ 127510 h 571782"/>
                    <a:gd name="connsiteX7" fmla="*/ 2006600 w 2006600"/>
                    <a:gd name="connsiteY7" fmla="*/ 571782 h 571782"/>
                    <a:gd name="connsiteX8" fmla="*/ 0 w 2006600"/>
                    <a:gd name="connsiteY8" fmla="*/ 571782 h 571782"/>
                    <a:gd name="connsiteX9" fmla="*/ 0 w 2006600"/>
                    <a:gd name="connsiteY9"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80432 w 2006600"/>
                    <a:gd name="connsiteY5" fmla="*/ 208805 h 571782"/>
                    <a:gd name="connsiteX6" fmla="*/ 2006600 w 2006600"/>
                    <a:gd name="connsiteY6" fmla="*/ 127510 h 571782"/>
                    <a:gd name="connsiteX7" fmla="*/ 2006600 w 2006600"/>
                    <a:gd name="connsiteY7" fmla="*/ 571782 h 571782"/>
                    <a:gd name="connsiteX8" fmla="*/ 0 w 2006600"/>
                    <a:gd name="connsiteY8" fmla="*/ 571782 h 571782"/>
                    <a:gd name="connsiteX9" fmla="*/ 0 w 2006600"/>
                    <a:gd name="connsiteY9"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80432 w 2006600"/>
                    <a:gd name="connsiteY5" fmla="*/ 208805 h 571782"/>
                    <a:gd name="connsiteX6" fmla="*/ 1463789 w 2006600"/>
                    <a:gd name="connsiteY6" fmla="*/ 189755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80432 w 2006600"/>
                    <a:gd name="connsiteY5" fmla="*/ 208805 h 571782"/>
                    <a:gd name="connsiteX6" fmla="*/ 1094696 w 2006600"/>
                    <a:gd name="connsiteY6" fmla="*/ 332630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094696 w 2006600"/>
                    <a:gd name="connsiteY5" fmla="*/ 332630 h 571782"/>
                    <a:gd name="connsiteX6" fmla="*/ 2006600 w 2006600"/>
                    <a:gd name="connsiteY6" fmla="*/ 127510 h 571782"/>
                    <a:gd name="connsiteX7" fmla="*/ 2006600 w 2006600"/>
                    <a:gd name="connsiteY7" fmla="*/ 571782 h 571782"/>
                    <a:gd name="connsiteX8" fmla="*/ 0 w 2006600"/>
                    <a:gd name="connsiteY8" fmla="*/ 571782 h 571782"/>
                    <a:gd name="connsiteX9" fmla="*/ 0 w 2006600"/>
                    <a:gd name="connsiteY9"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094696 w 2006600"/>
                    <a:gd name="connsiteY5" fmla="*/ 285005 h 571782"/>
                    <a:gd name="connsiteX6" fmla="*/ 2006600 w 2006600"/>
                    <a:gd name="connsiteY6" fmla="*/ 127510 h 571782"/>
                    <a:gd name="connsiteX7" fmla="*/ 2006600 w 2006600"/>
                    <a:gd name="connsiteY7" fmla="*/ 571782 h 571782"/>
                    <a:gd name="connsiteX8" fmla="*/ 0 w 2006600"/>
                    <a:gd name="connsiteY8" fmla="*/ 571782 h 571782"/>
                    <a:gd name="connsiteX9" fmla="*/ 0 w 2006600"/>
                    <a:gd name="connsiteY9"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094696 w 2006600"/>
                    <a:gd name="connsiteY5" fmla="*/ 285005 h 571782"/>
                    <a:gd name="connsiteX6" fmla="*/ 1389970 w 2006600"/>
                    <a:gd name="connsiteY6" fmla="*/ 234999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094696 w 2006600"/>
                    <a:gd name="connsiteY5" fmla="*/ 285005 h 571782"/>
                    <a:gd name="connsiteX6" fmla="*/ 1280432 w 2006600"/>
                    <a:gd name="connsiteY6" fmla="*/ 382636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13759 w 2006600"/>
                    <a:gd name="connsiteY5" fmla="*/ 225474 h 571782"/>
                    <a:gd name="connsiteX6" fmla="*/ 1280432 w 2006600"/>
                    <a:gd name="connsiteY6" fmla="*/ 382636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13759 w 2006600"/>
                    <a:gd name="connsiteY5" fmla="*/ 225474 h 571782"/>
                    <a:gd name="connsiteX6" fmla="*/ 1280432 w 2006600"/>
                    <a:gd name="connsiteY6" fmla="*/ 382636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20926 w 2006600"/>
                    <a:gd name="connsiteY4" fmla="*/ 187373 h 571782"/>
                    <a:gd name="connsiteX5" fmla="*/ 1213759 w 2006600"/>
                    <a:gd name="connsiteY5" fmla="*/ 225474 h 571782"/>
                    <a:gd name="connsiteX6" fmla="*/ 1280432 w 2006600"/>
                    <a:gd name="connsiteY6" fmla="*/ 382636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37595 w 2006600"/>
                    <a:gd name="connsiteY4" fmla="*/ 173086 h 571782"/>
                    <a:gd name="connsiteX5" fmla="*/ 1213759 w 2006600"/>
                    <a:gd name="connsiteY5" fmla="*/ 225474 h 571782"/>
                    <a:gd name="connsiteX6" fmla="*/ 1280432 w 2006600"/>
                    <a:gd name="connsiteY6" fmla="*/ 382636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37595 w 2006600"/>
                    <a:gd name="connsiteY4" fmla="*/ 182611 h 571782"/>
                    <a:gd name="connsiteX5" fmla="*/ 1213759 w 2006600"/>
                    <a:gd name="connsiteY5" fmla="*/ 225474 h 571782"/>
                    <a:gd name="connsiteX6" fmla="*/ 1280432 w 2006600"/>
                    <a:gd name="connsiteY6" fmla="*/ 382636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37595 w 2006600"/>
                    <a:gd name="connsiteY4" fmla="*/ 182611 h 571782"/>
                    <a:gd name="connsiteX5" fmla="*/ 1213759 w 2006600"/>
                    <a:gd name="connsiteY5" fmla="*/ 225474 h 571782"/>
                    <a:gd name="connsiteX6" fmla="*/ 1232807 w 2006600"/>
                    <a:gd name="connsiteY6" fmla="*/ 304054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37595 w 2006600"/>
                    <a:gd name="connsiteY4" fmla="*/ 182611 h 571782"/>
                    <a:gd name="connsiteX5" fmla="*/ 1213759 w 2006600"/>
                    <a:gd name="connsiteY5" fmla="*/ 225474 h 571782"/>
                    <a:gd name="connsiteX6" fmla="*/ 1232807 w 2006600"/>
                    <a:gd name="connsiteY6" fmla="*/ 304054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27510 h 571782"/>
                    <a:gd name="connsiteX1" fmla="*/ 422388 w 2006600"/>
                    <a:gd name="connsiteY1" fmla="*/ 96091 h 571782"/>
                    <a:gd name="connsiteX2" fmla="*/ 972457 w 2006600"/>
                    <a:gd name="connsiteY2" fmla="*/ 47 h 571782"/>
                    <a:gd name="connsiteX3" fmla="*/ 1466170 w 2006600"/>
                    <a:gd name="connsiteY3" fmla="*/ 106411 h 571782"/>
                    <a:gd name="connsiteX4" fmla="*/ 1437595 w 2006600"/>
                    <a:gd name="connsiteY4" fmla="*/ 182611 h 571782"/>
                    <a:gd name="connsiteX5" fmla="*/ 1213759 w 2006600"/>
                    <a:gd name="connsiteY5" fmla="*/ 225474 h 571782"/>
                    <a:gd name="connsiteX6" fmla="*/ 1278050 w 2006600"/>
                    <a:gd name="connsiteY6" fmla="*/ 285004 h 571782"/>
                    <a:gd name="connsiteX7" fmla="*/ 2006600 w 2006600"/>
                    <a:gd name="connsiteY7" fmla="*/ 127510 h 571782"/>
                    <a:gd name="connsiteX8" fmla="*/ 2006600 w 2006600"/>
                    <a:gd name="connsiteY8" fmla="*/ 571782 h 571782"/>
                    <a:gd name="connsiteX9" fmla="*/ 0 w 2006600"/>
                    <a:gd name="connsiteY9" fmla="*/ 571782 h 571782"/>
                    <a:gd name="connsiteX10" fmla="*/ 0 w 2006600"/>
                    <a:gd name="connsiteY10" fmla="*/ 127510 h 571782"/>
                    <a:gd name="connsiteX0" fmla="*/ 0 w 2006600"/>
                    <a:gd name="connsiteY0" fmla="*/ 142875 h 587147"/>
                    <a:gd name="connsiteX1" fmla="*/ 422388 w 2006600"/>
                    <a:gd name="connsiteY1" fmla="*/ 111456 h 587147"/>
                    <a:gd name="connsiteX2" fmla="*/ 972457 w 2006600"/>
                    <a:gd name="connsiteY2" fmla="*/ 15412 h 587147"/>
                    <a:gd name="connsiteX3" fmla="*/ 1466170 w 2006600"/>
                    <a:gd name="connsiteY3" fmla="*/ 121776 h 587147"/>
                    <a:gd name="connsiteX4" fmla="*/ 1437595 w 2006600"/>
                    <a:gd name="connsiteY4" fmla="*/ 197976 h 587147"/>
                    <a:gd name="connsiteX5" fmla="*/ 1213759 w 2006600"/>
                    <a:gd name="connsiteY5" fmla="*/ 240839 h 587147"/>
                    <a:gd name="connsiteX6" fmla="*/ 1278050 w 2006600"/>
                    <a:gd name="connsiteY6" fmla="*/ 300369 h 587147"/>
                    <a:gd name="connsiteX7" fmla="*/ 1868487 w 2006600"/>
                    <a:gd name="connsiteY7" fmla="*/ 0 h 587147"/>
                    <a:gd name="connsiteX8" fmla="*/ 2006600 w 2006600"/>
                    <a:gd name="connsiteY8" fmla="*/ 587147 h 587147"/>
                    <a:gd name="connsiteX9" fmla="*/ 0 w 2006600"/>
                    <a:gd name="connsiteY9" fmla="*/ 587147 h 587147"/>
                    <a:gd name="connsiteX10" fmla="*/ 0 w 2006600"/>
                    <a:gd name="connsiteY10" fmla="*/ 142875 h 587147"/>
                    <a:gd name="connsiteX0" fmla="*/ 0 w 2006600"/>
                    <a:gd name="connsiteY0" fmla="*/ 142875 h 587147"/>
                    <a:gd name="connsiteX1" fmla="*/ 422388 w 2006600"/>
                    <a:gd name="connsiteY1" fmla="*/ 111456 h 587147"/>
                    <a:gd name="connsiteX2" fmla="*/ 972457 w 2006600"/>
                    <a:gd name="connsiteY2" fmla="*/ 15412 h 587147"/>
                    <a:gd name="connsiteX3" fmla="*/ 1466170 w 2006600"/>
                    <a:gd name="connsiteY3" fmla="*/ 121776 h 587147"/>
                    <a:gd name="connsiteX4" fmla="*/ 1437595 w 2006600"/>
                    <a:gd name="connsiteY4" fmla="*/ 197976 h 587147"/>
                    <a:gd name="connsiteX5" fmla="*/ 1213759 w 2006600"/>
                    <a:gd name="connsiteY5" fmla="*/ 240839 h 587147"/>
                    <a:gd name="connsiteX6" fmla="*/ 1278050 w 2006600"/>
                    <a:gd name="connsiteY6" fmla="*/ 300369 h 587147"/>
                    <a:gd name="connsiteX7" fmla="*/ 1868487 w 2006600"/>
                    <a:gd name="connsiteY7" fmla="*/ 0 h 587147"/>
                    <a:gd name="connsiteX8" fmla="*/ 2006600 w 2006600"/>
                    <a:gd name="connsiteY8" fmla="*/ 587147 h 587147"/>
                    <a:gd name="connsiteX9" fmla="*/ 0 w 2006600"/>
                    <a:gd name="connsiteY9" fmla="*/ 587147 h 587147"/>
                    <a:gd name="connsiteX10" fmla="*/ 0 w 2006600"/>
                    <a:gd name="connsiteY10" fmla="*/ 142875 h 587147"/>
                    <a:gd name="connsiteX0" fmla="*/ 0 w 2006600"/>
                    <a:gd name="connsiteY0" fmla="*/ 158378 h 602650"/>
                    <a:gd name="connsiteX1" fmla="*/ 422388 w 2006600"/>
                    <a:gd name="connsiteY1" fmla="*/ 126959 h 602650"/>
                    <a:gd name="connsiteX2" fmla="*/ 972457 w 2006600"/>
                    <a:gd name="connsiteY2" fmla="*/ 30915 h 602650"/>
                    <a:gd name="connsiteX3" fmla="*/ 1466170 w 2006600"/>
                    <a:gd name="connsiteY3" fmla="*/ 137279 h 602650"/>
                    <a:gd name="connsiteX4" fmla="*/ 1437595 w 2006600"/>
                    <a:gd name="connsiteY4" fmla="*/ 213479 h 602650"/>
                    <a:gd name="connsiteX5" fmla="*/ 1213759 w 2006600"/>
                    <a:gd name="connsiteY5" fmla="*/ 256342 h 602650"/>
                    <a:gd name="connsiteX6" fmla="*/ 1278050 w 2006600"/>
                    <a:gd name="connsiteY6" fmla="*/ 315872 h 602650"/>
                    <a:gd name="connsiteX7" fmla="*/ 1587614 w 2006600"/>
                    <a:gd name="connsiteY7" fmla="*/ 182524 h 602650"/>
                    <a:gd name="connsiteX8" fmla="*/ 1868487 w 2006600"/>
                    <a:gd name="connsiteY8" fmla="*/ 15503 h 602650"/>
                    <a:gd name="connsiteX9" fmla="*/ 2006600 w 2006600"/>
                    <a:gd name="connsiteY9" fmla="*/ 602650 h 602650"/>
                    <a:gd name="connsiteX10" fmla="*/ 0 w 2006600"/>
                    <a:gd name="connsiteY10" fmla="*/ 602650 h 602650"/>
                    <a:gd name="connsiteX11" fmla="*/ 0 w 2006600"/>
                    <a:gd name="connsiteY11" fmla="*/ 158378 h 602650"/>
                    <a:gd name="connsiteX0" fmla="*/ 0 w 2006600"/>
                    <a:gd name="connsiteY0" fmla="*/ 156146 h 600418"/>
                    <a:gd name="connsiteX1" fmla="*/ 422388 w 2006600"/>
                    <a:gd name="connsiteY1" fmla="*/ 124727 h 600418"/>
                    <a:gd name="connsiteX2" fmla="*/ 972457 w 2006600"/>
                    <a:gd name="connsiteY2" fmla="*/ 28683 h 600418"/>
                    <a:gd name="connsiteX3" fmla="*/ 1466170 w 2006600"/>
                    <a:gd name="connsiteY3" fmla="*/ 135047 h 600418"/>
                    <a:gd name="connsiteX4" fmla="*/ 1437595 w 2006600"/>
                    <a:gd name="connsiteY4" fmla="*/ 211247 h 600418"/>
                    <a:gd name="connsiteX5" fmla="*/ 1213759 w 2006600"/>
                    <a:gd name="connsiteY5" fmla="*/ 254110 h 600418"/>
                    <a:gd name="connsiteX6" fmla="*/ 1278050 w 2006600"/>
                    <a:gd name="connsiteY6" fmla="*/ 313640 h 600418"/>
                    <a:gd name="connsiteX7" fmla="*/ 1589996 w 2006600"/>
                    <a:gd name="connsiteY7" fmla="*/ 220773 h 600418"/>
                    <a:gd name="connsiteX8" fmla="*/ 1868487 w 2006600"/>
                    <a:gd name="connsiteY8" fmla="*/ 13271 h 600418"/>
                    <a:gd name="connsiteX9" fmla="*/ 2006600 w 2006600"/>
                    <a:gd name="connsiteY9" fmla="*/ 600418 h 600418"/>
                    <a:gd name="connsiteX10" fmla="*/ 0 w 2006600"/>
                    <a:gd name="connsiteY10" fmla="*/ 600418 h 600418"/>
                    <a:gd name="connsiteX11" fmla="*/ 0 w 2006600"/>
                    <a:gd name="connsiteY11" fmla="*/ 156146 h 600418"/>
                    <a:gd name="connsiteX0" fmla="*/ 0 w 2006600"/>
                    <a:gd name="connsiteY0" fmla="*/ 154734 h 599006"/>
                    <a:gd name="connsiteX1" fmla="*/ 422388 w 2006600"/>
                    <a:gd name="connsiteY1" fmla="*/ 123315 h 599006"/>
                    <a:gd name="connsiteX2" fmla="*/ 972457 w 2006600"/>
                    <a:gd name="connsiteY2" fmla="*/ 27271 h 599006"/>
                    <a:gd name="connsiteX3" fmla="*/ 1466170 w 2006600"/>
                    <a:gd name="connsiteY3" fmla="*/ 133635 h 599006"/>
                    <a:gd name="connsiteX4" fmla="*/ 1437595 w 2006600"/>
                    <a:gd name="connsiteY4" fmla="*/ 209835 h 599006"/>
                    <a:gd name="connsiteX5" fmla="*/ 1213759 w 2006600"/>
                    <a:gd name="connsiteY5" fmla="*/ 252698 h 599006"/>
                    <a:gd name="connsiteX6" fmla="*/ 1278050 w 2006600"/>
                    <a:gd name="connsiteY6" fmla="*/ 312228 h 599006"/>
                    <a:gd name="connsiteX7" fmla="*/ 1542371 w 2006600"/>
                    <a:gd name="connsiteY7" fmla="*/ 252698 h 599006"/>
                    <a:gd name="connsiteX8" fmla="*/ 1868487 w 2006600"/>
                    <a:gd name="connsiteY8" fmla="*/ 11859 h 599006"/>
                    <a:gd name="connsiteX9" fmla="*/ 2006600 w 2006600"/>
                    <a:gd name="connsiteY9" fmla="*/ 599006 h 599006"/>
                    <a:gd name="connsiteX10" fmla="*/ 0 w 2006600"/>
                    <a:gd name="connsiteY10" fmla="*/ 599006 h 599006"/>
                    <a:gd name="connsiteX11" fmla="*/ 0 w 2006600"/>
                    <a:gd name="connsiteY11" fmla="*/ 154734 h 599006"/>
                    <a:gd name="connsiteX0" fmla="*/ 0 w 2006600"/>
                    <a:gd name="connsiteY0" fmla="*/ 153666 h 597938"/>
                    <a:gd name="connsiteX1" fmla="*/ 422388 w 2006600"/>
                    <a:gd name="connsiteY1" fmla="*/ 122247 h 597938"/>
                    <a:gd name="connsiteX2" fmla="*/ 972457 w 2006600"/>
                    <a:gd name="connsiteY2" fmla="*/ 26203 h 597938"/>
                    <a:gd name="connsiteX3" fmla="*/ 1466170 w 2006600"/>
                    <a:gd name="connsiteY3" fmla="*/ 132567 h 597938"/>
                    <a:gd name="connsiteX4" fmla="*/ 1437595 w 2006600"/>
                    <a:gd name="connsiteY4" fmla="*/ 208767 h 597938"/>
                    <a:gd name="connsiteX5" fmla="*/ 1213759 w 2006600"/>
                    <a:gd name="connsiteY5" fmla="*/ 251630 h 597938"/>
                    <a:gd name="connsiteX6" fmla="*/ 1278050 w 2006600"/>
                    <a:gd name="connsiteY6" fmla="*/ 311160 h 597938"/>
                    <a:gd name="connsiteX7" fmla="*/ 1506652 w 2006600"/>
                    <a:gd name="connsiteY7" fmla="*/ 282586 h 597938"/>
                    <a:gd name="connsiteX8" fmla="*/ 1868487 w 2006600"/>
                    <a:gd name="connsiteY8" fmla="*/ 10791 h 597938"/>
                    <a:gd name="connsiteX9" fmla="*/ 2006600 w 2006600"/>
                    <a:gd name="connsiteY9" fmla="*/ 597938 h 597938"/>
                    <a:gd name="connsiteX10" fmla="*/ 0 w 2006600"/>
                    <a:gd name="connsiteY10" fmla="*/ 597938 h 597938"/>
                    <a:gd name="connsiteX11" fmla="*/ 0 w 2006600"/>
                    <a:gd name="connsiteY11" fmla="*/ 153666 h 597938"/>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7595 w 2006600"/>
                    <a:gd name="connsiteY4" fmla="*/ 209400 h 598571"/>
                    <a:gd name="connsiteX5" fmla="*/ 1213759 w 2006600"/>
                    <a:gd name="connsiteY5" fmla="*/ 252263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20926 w 2006600"/>
                    <a:gd name="connsiteY4" fmla="*/ 190350 h 598571"/>
                    <a:gd name="connsiteX5" fmla="*/ 1213759 w 2006600"/>
                    <a:gd name="connsiteY5" fmla="*/ 252263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13759 w 2006600"/>
                    <a:gd name="connsiteY5" fmla="*/ 252263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13759 w 2006600"/>
                    <a:gd name="connsiteY5" fmla="*/ 252263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13759 w 2006600"/>
                    <a:gd name="connsiteY5" fmla="*/ 252263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78050 w 2006600"/>
                    <a:gd name="connsiteY5" fmla="*/ 311793 h 598571"/>
                    <a:gd name="connsiteX6" fmla="*/ 1516177 w 2006600"/>
                    <a:gd name="connsiteY6" fmla="*/ 264169 h 598571"/>
                    <a:gd name="connsiteX7" fmla="*/ 1868487 w 2006600"/>
                    <a:gd name="connsiteY7" fmla="*/ 11424 h 598571"/>
                    <a:gd name="connsiteX8" fmla="*/ 2006600 w 2006600"/>
                    <a:gd name="connsiteY8" fmla="*/ 598571 h 598571"/>
                    <a:gd name="connsiteX9" fmla="*/ 0 w 2006600"/>
                    <a:gd name="connsiteY9" fmla="*/ 598571 h 598571"/>
                    <a:gd name="connsiteX10" fmla="*/ 0 w 2006600"/>
                    <a:gd name="connsiteY10"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332820 w 2006600"/>
                    <a:gd name="connsiteY5" fmla="*/ 276077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59002 w 2006600"/>
                    <a:gd name="connsiteY5" fmla="*/ 252264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25664 w 2006600"/>
                    <a:gd name="connsiteY5" fmla="*/ 228452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08995 w 2006600"/>
                    <a:gd name="connsiteY5" fmla="*/ 268933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168513 w 2006600"/>
                    <a:gd name="connsiteY5" fmla="*/ 271314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06613 w 2006600"/>
                    <a:gd name="connsiteY5" fmla="*/ 261789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06613 w 2006600"/>
                    <a:gd name="connsiteY5" fmla="*/ 261789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54299 h 598571"/>
                    <a:gd name="connsiteX1" fmla="*/ 422388 w 2006600"/>
                    <a:gd name="connsiteY1" fmla="*/ 122880 h 598571"/>
                    <a:gd name="connsiteX2" fmla="*/ 972457 w 2006600"/>
                    <a:gd name="connsiteY2" fmla="*/ 26836 h 598571"/>
                    <a:gd name="connsiteX3" fmla="*/ 1466170 w 2006600"/>
                    <a:gd name="connsiteY3" fmla="*/ 133200 h 598571"/>
                    <a:gd name="connsiteX4" fmla="*/ 1435214 w 2006600"/>
                    <a:gd name="connsiteY4" fmla="*/ 214162 h 598571"/>
                    <a:gd name="connsiteX5" fmla="*/ 1206613 w 2006600"/>
                    <a:gd name="connsiteY5" fmla="*/ 261789 h 598571"/>
                    <a:gd name="connsiteX6" fmla="*/ 1278050 w 2006600"/>
                    <a:gd name="connsiteY6" fmla="*/ 311793 h 598571"/>
                    <a:gd name="connsiteX7" fmla="*/ 1516177 w 2006600"/>
                    <a:gd name="connsiteY7" fmla="*/ 264169 h 598571"/>
                    <a:gd name="connsiteX8" fmla="*/ 1868487 w 2006600"/>
                    <a:gd name="connsiteY8" fmla="*/ 11424 h 598571"/>
                    <a:gd name="connsiteX9" fmla="*/ 2006600 w 2006600"/>
                    <a:gd name="connsiteY9" fmla="*/ 598571 h 598571"/>
                    <a:gd name="connsiteX10" fmla="*/ 0 w 2006600"/>
                    <a:gd name="connsiteY10" fmla="*/ 598571 h 598571"/>
                    <a:gd name="connsiteX11" fmla="*/ 0 w 2006600"/>
                    <a:gd name="connsiteY11" fmla="*/ 154299 h 598571"/>
                    <a:gd name="connsiteX0" fmla="*/ 0 w 2006600"/>
                    <a:gd name="connsiteY0" fmla="*/ 142875 h 587147"/>
                    <a:gd name="connsiteX1" fmla="*/ 422388 w 2006600"/>
                    <a:gd name="connsiteY1" fmla="*/ 111456 h 587147"/>
                    <a:gd name="connsiteX2" fmla="*/ 972457 w 2006600"/>
                    <a:gd name="connsiteY2" fmla="*/ 15412 h 587147"/>
                    <a:gd name="connsiteX3" fmla="*/ 1466170 w 2006600"/>
                    <a:gd name="connsiteY3" fmla="*/ 121776 h 587147"/>
                    <a:gd name="connsiteX4" fmla="*/ 1435214 w 2006600"/>
                    <a:gd name="connsiteY4" fmla="*/ 202738 h 587147"/>
                    <a:gd name="connsiteX5" fmla="*/ 1206613 w 2006600"/>
                    <a:gd name="connsiteY5" fmla="*/ 250365 h 587147"/>
                    <a:gd name="connsiteX6" fmla="*/ 1278050 w 2006600"/>
                    <a:gd name="connsiteY6" fmla="*/ 300369 h 587147"/>
                    <a:gd name="connsiteX7" fmla="*/ 1516177 w 2006600"/>
                    <a:gd name="connsiteY7" fmla="*/ 252745 h 587147"/>
                    <a:gd name="connsiteX8" fmla="*/ 1868487 w 2006600"/>
                    <a:gd name="connsiteY8" fmla="*/ 0 h 587147"/>
                    <a:gd name="connsiteX9" fmla="*/ 1918607 w 2006600"/>
                    <a:gd name="connsiteY9" fmla="*/ 195597 h 587147"/>
                    <a:gd name="connsiteX10" fmla="*/ 2006600 w 2006600"/>
                    <a:gd name="connsiteY10" fmla="*/ 587147 h 587147"/>
                    <a:gd name="connsiteX11" fmla="*/ 0 w 2006600"/>
                    <a:gd name="connsiteY11" fmla="*/ 587147 h 587147"/>
                    <a:gd name="connsiteX12" fmla="*/ 0 w 2006600"/>
                    <a:gd name="connsiteY12" fmla="*/ 142875 h 587147"/>
                    <a:gd name="connsiteX0" fmla="*/ 0 w 2006600"/>
                    <a:gd name="connsiteY0" fmla="*/ 142875 h 587147"/>
                    <a:gd name="connsiteX1" fmla="*/ 422388 w 2006600"/>
                    <a:gd name="connsiteY1" fmla="*/ 111456 h 587147"/>
                    <a:gd name="connsiteX2" fmla="*/ 972457 w 2006600"/>
                    <a:gd name="connsiteY2" fmla="*/ 15412 h 587147"/>
                    <a:gd name="connsiteX3" fmla="*/ 1466170 w 2006600"/>
                    <a:gd name="connsiteY3" fmla="*/ 121776 h 587147"/>
                    <a:gd name="connsiteX4" fmla="*/ 1435214 w 2006600"/>
                    <a:gd name="connsiteY4" fmla="*/ 202738 h 587147"/>
                    <a:gd name="connsiteX5" fmla="*/ 1206613 w 2006600"/>
                    <a:gd name="connsiteY5" fmla="*/ 250365 h 587147"/>
                    <a:gd name="connsiteX6" fmla="*/ 1278050 w 2006600"/>
                    <a:gd name="connsiteY6" fmla="*/ 300369 h 587147"/>
                    <a:gd name="connsiteX7" fmla="*/ 1516177 w 2006600"/>
                    <a:gd name="connsiteY7" fmla="*/ 252745 h 587147"/>
                    <a:gd name="connsiteX8" fmla="*/ 1868487 w 2006600"/>
                    <a:gd name="connsiteY8" fmla="*/ 0 h 587147"/>
                    <a:gd name="connsiteX9" fmla="*/ 1918607 w 2006600"/>
                    <a:gd name="connsiteY9" fmla="*/ 195597 h 587147"/>
                    <a:gd name="connsiteX10" fmla="*/ 2006600 w 2006600"/>
                    <a:gd name="connsiteY10" fmla="*/ 587147 h 587147"/>
                    <a:gd name="connsiteX11" fmla="*/ 0 w 2006600"/>
                    <a:gd name="connsiteY11" fmla="*/ 587147 h 587147"/>
                    <a:gd name="connsiteX12" fmla="*/ 0 w 2006600"/>
                    <a:gd name="connsiteY12" fmla="*/ 142875 h 587147"/>
                    <a:gd name="connsiteX0" fmla="*/ 0 w 2006600"/>
                    <a:gd name="connsiteY0" fmla="*/ 142875 h 587147"/>
                    <a:gd name="connsiteX1" fmla="*/ 422388 w 2006600"/>
                    <a:gd name="connsiteY1" fmla="*/ 111456 h 587147"/>
                    <a:gd name="connsiteX2" fmla="*/ 972457 w 2006600"/>
                    <a:gd name="connsiteY2" fmla="*/ 15412 h 587147"/>
                    <a:gd name="connsiteX3" fmla="*/ 1466170 w 2006600"/>
                    <a:gd name="connsiteY3" fmla="*/ 121776 h 587147"/>
                    <a:gd name="connsiteX4" fmla="*/ 1435214 w 2006600"/>
                    <a:gd name="connsiteY4" fmla="*/ 202738 h 587147"/>
                    <a:gd name="connsiteX5" fmla="*/ 1206613 w 2006600"/>
                    <a:gd name="connsiteY5" fmla="*/ 250365 h 587147"/>
                    <a:gd name="connsiteX6" fmla="*/ 1278050 w 2006600"/>
                    <a:gd name="connsiteY6" fmla="*/ 300369 h 587147"/>
                    <a:gd name="connsiteX7" fmla="*/ 1516177 w 2006600"/>
                    <a:gd name="connsiteY7" fmla="*/ 252745 h 587147"/>
                    <a:gd name="connsiteX8" fmla="*/ 1868487 w 2006600"/>
                    <a:gd name="connsiteY8" fmla="*/ 0 h 587147"/>
                    <a:gd name="connsiteX9" fmla="*/ 1918607 w 2006600"/>
                    <a:gd name="connsiteY9" fmla="*/ 195597 h 587147"/>
                    <a:gd name="connsiteX10" fmla="*/ 2006600 w 2006600"/>
                    <a:gd name="connsiteY10" fmla="*/ 587147 h 587147"/>
                    <a:gd name="connsiteX11" fmla="*/ 0 w 2006600"/>
                    <a:gd name="connsiteY11" fmla="*/ 587147 h 587147"/>
                    <a:gd name="connsiteX12" fmla="*/ 0 w 2006600"/>
                    <a:gd name="connsiteY12" fmla="*/ 142875 h 587147"/>
                    <a:gd name="connsiteX0" fmla="*/ 0 w 2006600"/>
                    <a:gd name="connsiteY0" fmla="*/ 142875 h 587147"/>
                    <a:gd name="connsiteX1" fmla="*/ 422388 w 2006600"/>
                    <a:gd name="connsiteY1" fmla="*/ 111456 h 587147"/>
                    <a:gd name="connsiteX2" fmla="*/ 972457 w 2006600"/>
                    <a:gd name="connsiteY2" fmla="*/ 15412 h 587147"/>
                    <a:gd name="connsiteX3" fmla="*/ 1466170 w 2006600"/>
                    <a:gd name="connsiteY3" fmla="*/ 121776 h 587147"/>
                    <a:gd name="connsiteX4" fmla="*/ 1435214 w 2006600"/>
                    <a:gd name="connsiteY4" fmla="*/ 202738 h 587147"/>
                    <a:gd name="connsiteX5" fmla="*/ 1206613 w 2006600"/>
                    <a:gd name="connsiteY5" fmla="*/ 250365 h 587147"/>
                    <a:gd name="connsiteX6" fmla="*/ 1278050 w 2006600"/>
                    <a:gd name="connsiteY6" fmla="*/ 300369 h 587147"/>
                    <a:gd name="connsiteX7" fmla="*/ 1516177 w 2006600"/>
                    <a:gd name="connsiteY7" fmla="*/ 252745 h 587147"/>
                    <a:gd name="connsiteX8" fmla="*/ 1868487 w 2006600"/>
                    <a:gd name="connsiteY8" fmla="*/ 0 h 587147"/>
                    <a:gd name="connsiteX9" fmla="*/ 1882888 w 2006600"/>
                    <a:gd name="connsiteY9" fmla="*/ 109872 h 587147"/>
                    <a:gd name="connsiteX10" fmla="*/ 2006600 w 2006600"/>
                    <a:gd name="connsiteY10" fmla="*/ 587147 h 587147"/>
                    <a:gd name="connsiteX11" fmla="*/ 0 w 2006600"/>
                    <a:gd name="connsiteY11" fmla="*/ 587147 h 587147"/>
                    <a:gd name="connsiteX12" fmla="*/ 0 w 2006600"/>
                    <a:gd name="connsiteY12" fmla="*/ 142875 h 587147"/>
                    <a:gd name="connsiteX0" fmla="*/ 0 w 2006600"/>
                    <a:gd name="connsiteY0" fmla="*/ 153038 h 597310"/>
                    <a:gd name="connsiteX1" fmla="*/ 422388 w 2006600"/>
                    <a:gd name="connsiteY1" fmla="*/ 121619 h 597310"/>
                    <a:gd name="connsiteX2" fmla="*/ 972457 w 2006600"/>
                    <a:gd name="connsiteY2" fmla="*/ 25575 h 597310"/>
                    <a:gd name="connsiteX3" fmla="*/ 1466170 w 2006600"/>
                    <a:gd name="connsiteY3" fmla="*/ 131939 h 597310"/>
                    <a:gd name="connsiteX4" fmla="*/ 1435214 w 2006600"/>
                    <a:gd name="connsiteY4" fmla="*/ 212901 h 597310"/>
                    <a:gd name="connsiteX5" fmla="*/ 1206613 w 2006600"/>
                    <a:gd name="connsiteY5" fmla="*/ 260528 h 597310"/>
                    <a:gd name="connsiteX6" fmla="*/ 1278050 w 2006600"/>
                    <a:gd name="connsiteY6" fmla="*/ 310532 h 597310"/>
                    <a:gd name="connsiteX7" fmla="*/ 1516177 w 2006600"/>
                    <a:gd name="connsiteY7" fmla="*/ 262908 h 597310"/>
                    <a:gd name="connsiteX8" fmla="*/ 1868487 w 2006600"/>
                    <a:gd name="connsiteY8" fmla="*/ 10163 h 597310"/>
                    <a:gd name="connsiteX9" fmla="*/ 1882888 w 2006600"/>
                    <a:gd name="connsiteY9" fmla="*/ 120035 h 597310"/>
                    <a:gd name="connsiteX10" fmla="*/ 2006600 w 2006600"/>
                    <a:gd name="connsiteY10" fmla="*/ 597310 h 597310"/>
                    <a:gd name="connsiteX11" fmla="*/ 0 w 2006600"/>
                    <a:gd name="connsiteY11" fmla="*/ 597310 h 597310"/>
                    <a:gd name="connsiteX12" fmla="*/ 0 w 2006600"/>
                    <a:gd name="connsiteY12" fmla="*/ 153038 h 597310"/>
                    <a:gd name="connsiteX0" fmla="*/ 0 w 2129712"/>
                    <a:gd name="connsiteY0" fmla="*/ 150704 h 594976"/>
                    <a:gd name="connsiteX1" fmla="*/ 422388 w 2129712"/>
                    <a:gd name="connsiteY1" fmla="*/ 119285 h 594976"/>
                    <a:gd name="connsiteX2" fmla="*/ 972457 w 2129712"/>
                    <a:gd name="connsiteY2" fmla="*/ 23241 h 594976"/>
                    <a:gd name="connsiteX3" fmla="*/ 1466170 w 2129712"/>
                    <a:gd name="connsiteY3" fmla="*/ 129605 h 594976"/>
                    <a:gd name="connsiteX4" fmla="*/ 1435214 w 2129712"/>
                    <a:gd name="connsiteY4" fmla="*/ 210567 h 594976"/>
                    <a:gd name="connsiteX5" fmla="*/ 1206613 w 2129712"/>
                    <a:gd name="connsiteY5" fmla="*/ 258194 h 594976"/>
                    <a:gd name="connsiteX6" fmla="*/ 1278050 w 2129712"/>
                    <a:gd name="connsiteY6" fmla="*/ 308198 h 594976"/>
                    <a:gd name="connsiteX7" fmla="*/ 1516177 w 2129712"/>
                    <a:gd name="connsiteY7" fmla="*/ 260574 h 594976"/>
                    <a:gd name="connsiteX8" fmla="*/ 1868487 w 2129712"/>
                    <a:gd name="connsiteY8" fmla="*/ 7829 h 594976"/>
                    <a:gd name="connsiteX9" fmla="*/ 2006600 w 2129712"/>
                    <a:gd name="connsiteY9" fmla="*/ 594976 h 594976"/>
                    <a:gd name="connsiteX10" fmla="*/ 0 w 2129712"/>
                    <a:gd name="connsiteY10" fmla="*/ 594976 h 594976"/>
                    <a:gd name="connsiteX11" fmla="*/ 0 w 2129712"/>
                    <a:gd name="connsiteY11" fmla="*/ 150704 h 594976"/>
                    <a:gd name="connsiteX0" fmla="*/ 0 w 1880198"/>
                    <a:gd name="connsiteY0" fmla="*/ 153155 h 656958"/>
                    <a:gd name="connsiteX1" fmla="*/ 422388 w 1880198"/>
                    <a:gd name="connsiteY1" fmla="*/ 121736 h 656958"/>
                    <a:gd name="connsiteX2" fmla="*/ 972457 w 1880198"/>
                    <a:gd name="connsiteY2" fmla="*/ 25692 h 656958"/>
                    <a:gd name="connsiteX3" fmla="*/ 1466170 w 1880198"/>
                    <a:gd name="connsiteY3" fmla="*/ 132056 h 656958"/>
                    <a:gd name="connsiteX4" fmla="*/ 1435214 w 1880198"/>
                    <a:gd name="connsiteY4" fmla="*/ 213018 h 656958"/>
                    <a:gd name="connsiteX5" fmla="*/ 1206613 w 1880198"/>
                    <a:gd name="connsiteY5" fmla="*/ 260645 h 656958"/>
                    <a:gd name="connsiteX6" fmla="*/ 1278050 w 1880198"/>
                    <a:gd name="connsiteY6" fmla="*/ 310649 h 656958"/>
                    <a:gd name="connsiteX7" fmla="*/ 1516177 w 1880198"/>
                    <a:gd name="connsiteY7" fmla="*/ 263025 h 656958"/>
                    <a:gd name="connsiteX8" fmla="*/ 1868487 w 1880198"/>
                    <a:gd name="connsiteY8" fmla="*/ 10280 h 656958"/>
                    <a:gd name="connsiteX9" fmla="*/ 1049337 w 1880198"/>
                    <a:gd name="connsiteY9" fmla="*/ 656958 h 656958"/>
                    <a:gd name="connsiteX10" fmla="*/ 0 w 1880198"/>
                    <a:gd name="connsiteY10" fmla="*/ 597427 h 656958"/>
                    <a:gd name="connsiteX11" fmla="*/ 0 w 1880198"/>
                    <a:gd name="connsiteY11" fmla="*/ 153155 h 656958"/>
                    <a:gd name="connsiteX0" fmla="*/ 0 w 1868718"/>
                    <a:gd name="connsiteY0" fmla="*/ 143073 h 646876"/>
                    <a:gd name="connsiteX1" fmla="*/ 422388 w 1868718"/>
                    <a:gd name="connsiteY1" fmla="*/ 111654 h 646876"/>
                    <a:gd name="connsiteX2" fmla="*/ 972457 w 1868718"/>
                    <a:gd name="connsiteY2" fmla="*/ 15610 h 646876"/>
                    <a:gd name="connsiteX3" fmla="*/ 1466170 w 1868718"/>
                    <a:gd name="connsiteY3" fmla="*/ 121974 h 646876"/>
                    <a:gd name="connsiteX4" fmla="*/ 1435214 w 1868718"/>
                    <a:gd name="connsiteY4" fmla="*/ 202936 h 646876"/>
                    <a:gd name="connsiteX5" fmla="*/ 1206613 w 1868718"/>
                    <a:gd name="connsiteY5" fmla="*/ 250563 h 646876"/>
                    <a:gd name="connsiteX6" fmla="*/ 1278050 w 1868718"/>
                    <a:gd name="connsiteY6" fmla="*/ 300567 h 646876"/>
                    <a:gd name="connsiteX7" fmla="*/ 1516177 w 1868718"/>
                    <a:gd name="connsiteY7" fmla="*/ 252943 h 646876"/>
                    <a:gd name="connsiteX8" fmla="*/ 1868487 w 1868718"/>
                    <a:gd name="connsiteY8" fmla="*/ 198 h 646876"/>
                    <a:gd name="connsiteX9" fmla="*/ 1561420 w 1868718"/>
                    <a:gd name="connsiteY9" fmla="*/ 298189 h 646876"/>
                    <a:gd name="connsiteX10" fmla="*/ 1049337 w 1868718"/>
                    <a:gd name="connsiteY10" fmla="*/ 646876 h 646876"/>
                    <a:gd name="connsiteX11" fmla="*/ 0 w 1868718"/>
                    <a:gd name="connsiteY11" fmla="*/ 587345 h 646876"/>
                    <a:gd name="connsiteX12" fmla="*/ 0 w 1868718"/>
                    <a:gd name="connsiteY12" fmla="*/ 143073 h 646876"/>
                    <a:gd name="connsiteX0" fmla="*/ 0 w 1868573"/>
                    <a:gd name="connsiteY0" fmla="*/ 147245 h 651048"/>
                    <a:gd name="connsiteX1" fmla="*/ 422388 w 1868573"/>
                    <a:gd name="connsiteY1" fmla="*/ 115826 h 651048"/>
                    <a:gd name="connsiteX2" fmla="*/ 972457 w 1868573"/>
                    <a:gd name="connsiteY2" fmla="*/ 19782 h 651048"/>
                    <a:gd name="connsiteX3" fmla="*/ 1466170 w 1868573"/>
                    <a:gd name="connsiteY3" fmla="*/ 126146 h 651048"/>
                    <a:gd name="connsiteX4" fmla="*/ 1435214 w 1868573"/>
                    <a:gd name="connsiteY4" fmla="*/ 207108 h 651048"/>
                    <a:gd name="connsiteX5" fmla="*/ 1206613 w 1868573"/>
                    <a:gd name="connsiteY5" fmla="*/ 254735 h 651048"/>
                    <a:gd name="connsiteX6" fmla="*/ 1278050 w 1868573"/>
                    <a:gd name="connsiteY6" fmla="*/ 304739 h 651048"/>
                    <a:gd name="connsiteX7" fmla="*/ 1516177 w 1868573"/>
                    <a:gd name="connsiteY7" fmla="*/ 257115 h 651048"/>
                    <a:gd name="connsiteX8" fmla="*/ 1868487 w 1868573"/>
                    <a:gd name="connsiteY8" fmla="*/ 4370 h 651048"/>
                    <a:gd name="connsiteX9" fmla="*/ 1544751 w 1868573"/>
                    <a:gd name="connsiteY9" fmla="*/ 495243 h 651048"/>
                    <a:gd name="connsiteX10" fmla="*/ 1049337 w 1868573"/>
                    <a:gd name="connsiteY10" fmla="*/ 651048 h 651048"/>
                    <a:gd name="connsiteX11" fmla="*/ 0 w 1868573"/>
                    <a:gd name="connsiteY11" fmla="*/ 591517 h 651048"/>
                    <a:gd name="connsiteX12" fmla="*/ 0 w 1868573"/>
                    <a:gd name="connsiteY12" fmla="*/ 147245 h 651048"/>
                    <a:gd name="connsiteX0" fmla="*/ 0 w 1881032"/>
                    <a:gd name="connsiteY0" fmla="*/ 143687 h 647490"/>
                    <a:gd name="connsiteX1" fmla="*/ 422388 w 1881032"/>
                    <a:gd name="connsiteY1" fmla="*/ 112268 h 647490"/>
                    <a:gd name="connsiteX2" fmla="*/ 972457 w 1881032"/>
                    <a:gd name="connsiteY2" fmla="*/ 16224 h 647490"/>
                    <a:gd name="connsiteX3" fmla="*/ 1466170 w 1881032"/>
                    <a:gd name="connsiteY3" fmla="*/ 122588 h 647490"/>
                    <a:gd name="connsiteX4" fmla="*/ 1435214 w 1881032"/>
                    <a:gd name="connsiteY4" fmla="*/ 203550 h 647490"/>
                    <a:gd name="connsiteX5" fmla="*/ 1206613 w 1881032"/>
                    <a:gd name="connsiteY5" fmla="*/ 251177 h 647490"/>
                    <a:gd name="connsiteX6" fmla="*/ 1278050 w 1881032"/>
                    <a:gd name="connsiteY6" fmla="*/ 301181 h 647490"/>
                    <a:gd name="connsiteX7" fmla="*/ 1516177 w 1881032"/>
                    <a:gd name="connsiteY7" fmla="*/ 253557 h 647490"/>
                    <a:gd name="connsiteX8" fmla="*/ 1868487 w 1881032"/>
                    <a:gd name="connsiteY8" fmla="*/ 812 h 647490"/>
                    <a:gd name="connsiteX9" fmla="*/ 1778115 w 1881032"/>
                    <a:gd name="connsiteY9" fmla="*/ 184503 h 647490"/>
                    <a:gd name="connsiteX10" fmla="*/ 1544751 w 1881032"/>
                    <a:gd name="connsiteY10" fmla="*/ 491685 h 647490"/>
                    <a:gd name="connsiteX11" fmla="*/ 1049337 w 1881032"/>
                    <a:gd name="connsiteY11" fmla="*/ 647490 h 647490"/>
                    <a:gd name="connsiteX12" fmla="*/ 0 w 1881032"/>
                    <a:gd name="connsiteY12" fmla="*/ 587959 h 647490"/>
                    <a:gd name="connsiteX13" fmla="*/ 0 w 1881032"/>
                    <a:gd name="connsiteY13" fmla="*/ 143687 h 647490"/>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0 w 1896511"/>
                    <a:gd name="connsiteY12" fmla="*/ 588257 h 647788"/>
                    <a:gd name="connsiteX13" fmla="*/ 0 w 1896511"/>
                    <a:gd name="connsiteY13"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773226 w 1896511"/>
                    <a:gd name="connsiteY12" fmla="*/ 637238 h 647788"/>
                    <a:gd name="connsiteX13" fmla="*/ 0 w 1896511"/>
                    <a:gd name="connsiteY13" fmla="*/ 588257 h 647788"/>
                    <a:gd name="connsiteX14" fmla="*/ 0 w 1896511"/>
                    <a:gd name="connsiteY14"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56545 w 1896511"/>
                    <a:gd name="connsiteY12" fmla="*/ 515795 h 647788"/>
                    <a:gd name="connsiteX13" fmla="*/ 0 w 1896511"/>
                    <a:gd name="connsiteY13" fmla="*/ 588257 h 647788"/>
                    <a:gd name="connsiteX14" fmla="*/ 0 w 1896511"/>
                    <a:gd name="connsiteY14"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0 w 1896511"/>
                    <a:gd name="connsiteY13" fmla="*/ 588257 h 647788"/>
                    <a:gd name="connsiteX14" fmla="*/ 0 w 1896511"/>
                    <a:gd name="connsiteY14"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0 w 1896511"/>
                    <a:gd name="connsiteY13" fmla="*/ 588257 h 647788"/>
                    <a:gd name="connsiteX14" fmla="*/ 0 w 1896511"/>
                    <a:gd name="connsiteY14"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399370 w 1896511"/>
                    <a:gd name="connsiteY13" fmla="*/ 575326 h 647788"/>
                    <a:gd name="connsiteX14" fmla="*/ 0 w 1896511"/>
                    <a:gd name="connsiteY14" fmla="*/ 588257 h 647788"/>
                    <a:gd name="connsiteX15" fmla="*/ 0 w 1896511"/>
                    <a:gd name="connsiteY15"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318407 w 1896511"/>
                    <a:gd name="connsiteY13" fmla="*/ 546751 h 647788"/>
                    <a:gd name="connsiteX14" fmla="*/ 0 w 1896511"/>
                    <a:gd name="connsiteY14" fmla="*/ 588257 h 647788"/>
                    <a:gd name="connsiteX15" fmla="*/ 0 w 1896511"/>
                    <a:gd name="connsiteY15"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304120 w 1896511"/>
                    <a:gd name="connsiteY13" fmla="*/ 489601 h 647788"/>
                    <a:gd name="connsiteX14" fmla="*/ 0 w 1896511"/>
                    <a:gd name="connsiteY14" fmla="*/ 588257 h 647788"/>
                    <a:gd name="connsiteX15" fmla="*/ 0 w 1896511"/>
                    <a:gd name="connsiteY15"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299357 w 1896511"/>
                    <a:gd name="connsiteY13" fmla="*/ 461026 h 647788"/>
                    <a:gd name="connsiteX14" fmla="*/ 0 w 1896511"/>
                    <a:gd name="connsiteY14" fmla="*/ 588257 h 647788"/>
                    <a:gd name="connsiteX15" fmla="*/ 0 w 1896511"/>
                    <a:gd name="connsiteY15"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263639 w 1896511"/>
                    <a:gd name="connsiteY13" fmla="*/ 477695 h 647788"/>
                    <a:gd name="connsiteX14" fmla="*/ 0 w 1896511"/>
                    <a:gd name="connsiteY14" fmla="*/ 588257 h 647788"/>
                    <a:gd name="connsiteX15" fmla="*/ 0 w 1896511"/>
                    <a:gd name="connsiteY15" fmla="*/ 143985 h 647788"/>
                    <a:gd name="connsiteX0" fmla="*/ 0 w 1896511"/>
                    <a:gd name="connsiteY0" fmla="*/ 143985 h 647788"/>
                    <a:gd name="connsiteX1" fmla="*/ 422388 w 1896511"/>
                    <a:gd name="connsiteY1" fmla="*/ 112566 h 647788"/>
                    <a:gd name="connsiteX2" fmla="*/ 972457 w 1896511"/>
                    <a:gd name="connsiteY2" fmla="*/ 16522 h 647788"/>
                    <a:gd name="connsiteX3" fmla="*/ 1466170 w 1896511"/>
                    <a:gd name="connsiteY3" fmla="*/ 122886 h 647788"/>
                    <a:gd name="connsiteX4" fmla="*/ 1435214 w 1896511"/>
                    <a:gd name="connsiteY4" fmla="*/ 203848 h 647788"/>
                    <a:gd name="connsiteX5" fmla="*/ 1206613 w 1896511"/>
                    <a:gd name="connsiteY5" fmla="*/ 251475 h 647788"/>
                    <a:gd name="connsiteX6" fmla="*/ 1278050 w 1896511"/>
                    <a:gd name="connsiteY6" fmla="*/ 301479 h 647788"/>
                    <a:gd name="connsiteX7" fmla="*/ 1516177 w 1896511"/>
                    <a:gd name="connsiteY7" fmla="*/ 253855 h 647788"/>
                    <a:gd name="connsiteX8" fmla="*/ 1868487 w 1896511"/>
                    <a:gd name="connsiteY8" fmla="*/ 1110 h 647788"/>
                    <a:gd name="connsiteX9" fmla="*/ 1837646 w 1896511"/>
                    <a:gd name="connsiteY9" fmla="*/ 175276 h 647788"/>
                    <a:gd name="connsiteX10" fmla="*/ 1544751 w 1896511"/>
                    <a:gd name="connsiteY10" fmla="*/ 491983 h 647788"/>
                    <a:gd name="connsiteX11" fmla="*/ 1049337 w 1896511"/>
                    <a:gd name="connsiteY11" fmla="*/ 647788 h 647788"/>
                    <a:gd name="connsiteX12" fmla="*/ 675595 w 1896511"/>
                    <a:gd name="connsiteY12" fmla="*/ 563420 h 647788"/>
                    <a:gd name="connsiteX13" fmla="*/ 263639 w 1896511"/>
                    <a:gd name="connsiteY13" fmla="*/ 477695 h 647788"/>
                    <a:gd name="connsiteX14" fmla="*/ 2381 w 1896511"/>
                    <a:gd name="connsiteY14" fmla="*/ 493007 h 647788"/>
                    <a:gd name="connsiteX15" fmla="*/ 0 w 1896511"/>
                    <a:gd name="connsiteY15" fmla="*/ 143985 h 647788"/>
                    <a:gd name="connsiteX0" fmla="*/ 0 w 1896511"/>
                    <a:gd name="connsiteY0" fmla="*/ 160748 h 664551"/>
                    <a:gd name="connsiteX1" fmla="*/ 303155 w 1896511"/>
                    <a:gd name="connsiteY1" fmla="*/ 869 h 664551"/>
                    <a:gd name="connsiteX2" fmla="*/ 972457 w 1896511"/>
                    <a:gd name="connsiteY2" fmla="*/ 33285 h 664551"/>
                    <a:gd name="connsiteX3" fmla="*/ 1466170 w 1896511"/>
                    <a:gd name="connsiteY3" fmla="*/ 139649 h 664551"/>
                    <a:gd name="connsiteX4" fmla="*/ 1435214 w 1896511"/>
                    <a:gd name="connsiteY4" fmla="*/ 220611 h 664551"/>
                    <a:gd name="connsiteX5" fmla="*/ 1206613 w 1896511"/>
                    <a:gd name="connsiteY5" fmla="*/ 268238 h 664551"/>
                    <a:gd name="connsiteX6" fmla="*/ 1278050 w 1896511"/>
                    <a:gd name="connsiteY6" fmla="*/ 318242 h 664551"/>
                    <a:gd name="connsiteX7" fmla="*/ 1516177 w 1896511"/>
                    <a:gd name="connsiteY7" fmla="*/ 270618 h 664551"/>
                    <a:gd name="connsiteX8" fmla="*/ 1868487 w 1896511"/>
                    <a:gd name="connsiteY8" fmla="*/ 17873 h 664551"/>
                    <a:gd name="connsiteX9" fmla="*/ 1837646 w 1896511"/>
                    <a:gd name="connsiteY9" fmla="*/ 192039 h 664551"/>
                    <a:gd name="connsiteX10" fmla="*/ 1544751 w 1896511"/>
                    <a:gd name="connsiteY10" fmla="*/ 508746 h 664551"/>
                    <a:gd name="connsiteX11" fmla="*/ 1049337 w 1896511"/>
                    <a:gd name="connsiteY11" fmla="*/ 664551 h 664551"/>
                    <a:gd name="connsiteX12" fmla="*/ 675595 w 1896511"/>
                    <a:gd name="connsiteY12" fmla="*/ 580183 h 664551"/>
                    <a:gd name="connsiteX13" fmla="*/ 263639 w 1896511"/>
                    <a:gd name="connsiteY13" fmla="*/ 494458 h 664551"/>
                    <a:gd name="connsiteX14" fmla="*/ 2381 w 1896511"/>
                    <a:gd name="connsiteY14" fmla="*/ 509770 h 664551"/>
                    <a:gd name="connsiteX15" fmla="*/ 0 w 1896511"/>
                    <a:gd name="connsiteY15" fmla="*/ 160748 h 664551"/>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435214 w 1896511"/>
                    <a:gd name="connsiteY4" fmla="*/ 220272 h 664212"/>
                    <a:gd name="connsiteX5" fmla="*/ 1206613 w 1896511"/>
                    <a:gd name="connsiteY5" fmla="*/ 267899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51313 w 1896511"/>
                    <a:gd name="connsiteY4" fmla="*/ 158835 h 664212"/>
                    <a:gd name="connsiteX5" fmla="*/ 1206613 w 1896511"/>
                    <a:gd name="connsiteY5" fmla="*/ 267899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75564 w 1896511"/>
                    <a:gd name="connsiteY4" fmla="*/ 237028 h 664212"/>
                    <a:gd name="connsiteX5" fmla="*/ 1206613 w 1896511"/>
                    <a:gd name="connsiteY5" fmla="*/ 267899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75564 w 1896511"/>
                    <a:gd name="connsiteY4" fmla="*/ 237028 h 664212"/>
                    <a:gd name="connsiteX5" fmla="*/ 889334 w 1896511"/>
                    <a:gd name="connsiteY5" fmla="*/ 286516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75564 w 1896511"/>
                    <a:gd name="connsiteY4" fmla="*/ 237028 h 664212"/>
                    <a:gd name="connsiteX5" fmla="*/ 784248 w 1896511"/>
                    <a:gd name="connsiteY5" fmla="*/ 284655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75564 w 1896511"/>
                    <a:gd name="connsiteY4" fmla="*/ 237028 h 664212"/>
                    <a:gd name="connsiteX5" fmla="*/ 662995 w 1896511"/>
                    <a:gd name="connsiteY5" fmla="*/ 280931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75564 w 1896511"/>
                    <a:gd name="connsiteY4" fmla="*/ 237028 h 664212"/>
                    <a:gd name="connsiteX5" fmla="*/ 800416 w 1896511"/>
                    <a:gd name="connsiteY5" fmla="*/ 280931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57376 w 1896511"/>
                    <a:gd name="connsiteY4" fmla="*/ 250060 h 664212"/>
                    <a:gd name="connsiteX5" fmla="*/ 800416 w 1896511"/>
                    <a:gd name="connsiteY5" fmla="*/ 280931 h 664212"/>
                    <a:gd name="connsiteX6" fmla="*/ 1278050 w 1896511"/>
                    <a:gd name="connsiteY6" fmla="*/ 317903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57376 w 1896511"/>
                    <a:gd name="connsiteY4" fmla="*/ 250060 h 664212"/>
                    <a:gd name="connsiteX5" fmla="*/ 800416 w 1896511"/>
                    <a:gd name="connsiteY5" fmla="*/ 280931 h 664212"/>
                    <a:gd name="connsiteX6" fmla="*/ 1267945 w 1896511"/>
                    <a:gd name="connsiteY6" fmla="*/ 282530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57376 w 1896511"/>
                    <a:gd name="connsiteY4" fmla="*/ 250060 h 664212"/>
                    <a:gd name="connsiteX5" fmla="*/ 800416 w 1896511"/>
                    <a:gd name="connsiteY5" fmla="*/ 280931 h 664212"/>
                    <a:gd name="connsiteX6" fmla="*/ 1267945 w 1896511"/>
                    <a:gd name="connsiteY6" fmla="*/ 282530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896511"/>
                    <a:gd name="connsiteY0" fmla="*/ 160409 h 664212"/>
                    <a:gd name="connsiteX1" fmla="*/ 303155 w 1896511"/>
                    <a:gd name="connsiteY1" fmla="*/ 530 h 664212"/>
                    <a:gd name="connsiteX2" fmla="*/ 972457 w 1896511"/>
                    <a:gd name="connsiteY2" fmla="*/ 32946 h 664212"/>
                    <a:gd name="connsiteX3" fmla="*/ 1286312 w 1896511"/>
                    <a:gd name="connsiteY3" fmla="*/ 64840 h 664212"/>
                    <a:gd name="connsiteX4" fmla="*/ 1281627 w 1896511"/>
                    <a:gd name="connsiteY4" fmla="*/ 231443 h 664212"/>
                    <a:gd name="connsiteX5" fmla="*/ 800416 w 1896511"/>
                    <a:gd name="connsiteY5" fmla="*/ 280931 h 664212"/>
                    <a:gd name="connsiteX6" fmla="*/ 1267945 w 1896511"/>
                    <a:gd name="connsiteY6" fmla="*/ 282530 h 664212"/>
                    <a:gd name="connsiteX7" fmla="*/ 1516177 w 1896511"/>
                    <a:gd name="connsiteY7" fmla="*/ 270279 h 664212"/>
                    <a:gd name="connsiteX8" fmla="*/ 1868487 w 1896511"/>
                    <a:gd name="connsiteY8" fmla="*/ 17534 h 664212"/>
                    <a:gd name="connsiteX9" fmla="*/ 1837646 w 1896511"/>
                    <a:gd name="connsiteY9" fmla="*/ 191700 h 664212"/>
                    <a:gd name="connsiteX10" fmla="*/ 1544751 w 1896511"/>
                    <a:gd name="connsiteY10" fmla="*/ 508407 h 664212"/>
                    <a:gd name="connsiteX11" fmla="*/ 1049337 w 1896511"/>
                    <a:gd name="connsiteY11" fmla="*/ 664212 h 664212"/>
                    <a:gd name="connsiteX12" fmla="*/ 675595 w 1896511"/>
                    <a:gd name="connsiteY12" fmla="*/ 579844 h 664212"/>
                    <a:gd name="connsiteX13" fmla="*/ 263639 w 1896511"/>
                    <a:gd name="connsiteY13" fmla="*/ 494119 h 664212"/>
                    <a:gd name="connsiteX14" fmla="*/ 2381 w 1896511"/>
                    <a:gd name="connsiteY14" fmla="*/ 509431 h 664212"/>
                    <a:gd name="connsiteX15" fmla="*/ 0 w 1896511"/>
                    <a:gd name="connsiteY15" fmla="*/ 160409 h 664212"/>
                    <a:gd name="connsiteX0" fmla="*/ 0 w 1906633"/>
                    <a:gd name="connsiteY0" fmla="*/ 160409 h 664212"/>
                    <a:gd name="connsiteX1" fmla="*/ 303155 w 1906633"/>
                    <a:gd name="connsiteY1" fmla="*/ 530 h 664212"/>
                    <a:gd name="connsiteX2" fmla="*/ 972457 w 1906633"/>
                    <a:gd name="connsiteY2" fmla="*/ 32946 h 664212"/>
                    <a:gd name="connsiteX3" fmla="*/ 1286312 w 1906633"/>
                    <a:gd name="connsiteY3" fmla="*/ 64840 h 664212"/>
                    <a:gd name="connsiteX4" fmla="*/ 1281627 w 1906633"/>
                    <a:gd name="connsiteY4" fmla="*/ 231443 h 664212"/>
                    <a:gd name="connsiteX5" fmla="*/ 800416 w 1906633"/>
                    <a:gd name="connsiteY5" fmla="*/ 280931 h 664212"/>
                    <a:gd name="connsiteX6" fmla="*/ 1267945 w 1906633"/>
                    <a:gd name="connsiteY6" fmla="*/ 282530 h 664212"/>
                    <a:gd name="connsiteX7" fmla="*/ 1378757 w 1906633"/>
                    <a:gd name="connsiteY7" fmla="*/ 233044 h 664212"/>
                    <a:gd name="connsiteX8" fmla="*/ 1868487 w 1906633"/>
                    <a:gd name="connsiteY8" fmla="*/ 17534 h 664212"/>
                    <a:gd name="connsiteX9" fmla="*/ 1837646 w 1906633"/>
                    <a:gd name="connsiteY9" fmla="*/ 191700 h 664212"/>
                    <a:gd name="connsiteX10" fmla="*/ 1544751 w 1906633"/>
                    <a:gd name="connsiteY10" fmla="*/ 508407 h 664212"/>
                    <a:gd name="connsiteX11" fmla="*/ 1049337 w 1906633"/>
                    <a:gd name="connsiteY11" fmla="*/ 664212 h 664212"/>
                    <a:gd name="connsiteX12" fmla="*/ 675595 w 1906633"/>
                    <a:gd name="connsiteY12" fmla="*/ 579844 h 664212"/>
                    <a:gd name="connsiteX13" fmla="*/ 263639 w 1906633"/>
                    <a:gd name="connsiteY13" fmla="*/ 494119 h 664212"/>
                    <a:gd name="connsiteX14" fmla="*/ 2381 w 1906633"/>
                    <a:gd name="connsiteY14" fmla="*/ 509431 h 664212"/>
                    <a:gd name="connsiteX15" fmla="*/ 0 w 1906633"/>
                    <a:gd name="connsiteY15" fmla="*/ 160409 h 664212"/>
                    <a:gd name="connsiteX0" fmla="*/ 0 w 1906633"/>
                    <a:gd name="connsiteY0" fmla="*/ 160409 h 664212"/>
                    <a:gd name="connsiteX1" fmla="*/ 303155 w 1906633"/>
                    <a:gd name="connsiteY1" fmla="*/ 530 h 664212"/>
                    <a:gd name="connsiteX2" fmla="*/ 972457 w 1906633"/>
                    <a:gd name="connsiteY2" fmla="*/ 32946 h 664212"/>
                    <a:gd name="connsiteX3" fmla="*/ 1286312 w 1906633"/>
                    <a:gd name="connsiteY3" fmla="*/ 64840 h 664212"/>
                    <a:gd name="connsiteX4" fmla="*/ 1281627 w 1906633"/>
                    <a:gd name="connsiteY4" fmla="*/ 231443 h 664212"/>
                    <a:gd name="connsiteX5" fmla="*/ 800416 w 1906633"/>
                    <a:gd name="connsiteY5" fmla="*/ 280931 h 664212"/>
                    <a:gd name="connsiteX6" fmla="*/ 1312404 w 1906633"/>
                    <a:gd name="connsiteY6" fmla="*/ 263913 h 664212"/>
                    <a:gd name="connsiteX7" fmla="*/ 1378757 w 1906633"/>
                    <a:gd name="connsiteY7" fmla="*/ 233044 h 664212"/>
                    <a:gd name="connsiteX8" fmla="*/ 1868487 w 1906633"/>
                    <a:gd name="connsiteY8" fmla="*/ 17534 h 664212"/>
                    <a:gd name="connsiteX9" fmla="*/ 1837646 w 1906633"/>
                    <a:gd name="connsiteY9" fmla="*/ 191700 h 664212"/>
                    <a:gd name="connsiteX10" fmla="*/ 1544751 w 1906633"/>
                    <a:gd name="connsiteY10" fmla="*/ 508407 h 664212"/>
                    <a:gd name="connsiteX11" fmla="*/ 1049337 w 1906633"/>
                    <a:gd name="connsiteY11" fmla="*/ 664212 h 664212"/>
                    <a:gd name="connsiteX12" fmla="*/ 675595 w 1906633"/>
                    <a:gd name="connsiteY12" fmla="*/ 579844 h 664212"/>
                    <a:gd name="connsiteX13" fmla="*/ 263639 w 1906633"/>
                    <a:gd name="connsiteY13" fmla="*/ 494119 h 664212"/>
                    <a:gd name="connsiteX14" fmla="*/ 2381 w 1906633"/>
                    <a:gd name="connsiteY14" fmla="*/ 509431 h 664212"/>
                    <a:gd name="connsiteX15" fmla="*/ 0 w 1906633"/>
                    <a:gd name="connsiteY15" fmla="*/ 160409 h 664212"/>
                    <a:gd name="connsiteX0" fmla="*/ 0 w 1905887"/>
                    <a:gd name="connsiteY0" fmla="*/ 160409 h 664212"/>
                    <a:gd name="connsiteX1" fmla="*/ 303155 w 1905887"/>
                    <a:gd name="connsiteY1" fmla="*/ 530 h 664212"/>
                    <a:gd name="connsiteX2" fmla="*/ 972457 w 1905887"/>
                    <a:gd name="connsiteY2" fmla="*/ 32946 h 664212"/>
                    <a:gd name="connsiteX3" fmla="*/ 1286312 w 1905887"/>
                    <a:gd name="connsiteY3" fmla="*/ 64840 h 664212"/>
                    <a:gd name="connsiteX4" fmla="*/ 1281627 w 1905887"/>
                    <a:gd name="connsiteY4" fmla="*/ 231443 h 664212"/>
                    <a:gd name="connsiteX5" fmla="*/ 800416 w 1905887"/>
                    <a:gd name="connsiteY5" fmla="*/ 280931 h 664212"/>
                    <a:gd name="connsiteX6" fmla="*/ 1312404 w 1905887"/>
                    <a:gd name="connsiteY6" fmla="*/ 263913 h 664212"/>
                    <a:gd name="connsiteX7" fmla="*/ 1388861 w 1905887"/>
                    <a:gd name="connsiteY7" fmla="*/ 82243 h 664212"/>
                    <a:gd name="connsiteX8" fmla="*/ 1868487 w 1905887"/>
                    <a:gd name="connsiteY8" fmla="*/ 17534 h 664212"/>
                    <a:gd name="connsiteX9" fmla="*/ 1837646 w 1905887"/>
                    <a:gd name="connsiteY9" fmla="*/ 191700 h 664212"/>
                    <a:gd name="connsiteX10" fmla="*/ 1544751 w 1905887"/>
                    <a:gd name="connsiteY10" fmla="*/ 508407 h 664212"/>
                    <a:gd name="connsiteX11" fmla="*/ 1049337 w 1905887"/>
                    <a:gd name="connsiteY11" fmla="*/ 664212 h 664212"/>
                    <a:gd name="connsiteX12" fmla="*/ 675595 w 1905887"/>
                    <a:gd name="connsiteY12" fmla="*/ 579844 h 664212"/>
                    <a:gd name="connsiteX13" fmla="*/ 263639 w 1905887"/>
                    <a:gd name="connsiteY13" fmla="*/ 494119 h 664212"/>
                    <a:gd name="connsiteX14" fmla="*/ 2381 w 1905887"/>
                    <a:gd name="connsiteY14" fmla="*/ 509431 h 664212"/>
                    <a:gd name="connsiteX15" fmla="*/ 0 w 1905887"/>
                    <a:gd name="connsiteY15" fmla="*/ 160409 h 664212"/>
                    <a:gd name="connsiteX0" fmla="*/ 0 w 1856614"/>
                    <a:gd name="connsiteY0" fmla="*/ 382161 h 885964"/>
                    <a:gd name="connsiteX1" fmla="*/ 303155 w 1856614"/>
                    <a:gd name="connsiteY1" fmla="*/ 222282 h 885964"/>
                    <a:gd name="connsiteX2" fmla="*/ 972457 w 1856614"/>
                    <a:gd name="connsiteY2" fmla="*/ 254698 h 885964"/>
                    <a:gd name="connsiteX3" fmla="*/ 1286312 w 1856614"/>
                    <a:gd name="connsiteY3" fmla="*/ 286592 h 885964"/>
                    <a:gd name="connsiteX4" fmla="*/ 1281627 w 1856614"/>
                    <a:gd name="connsiteY4" fmla="*/ 453195 h 885964"/>
                    <a:gd name="connsiteX5" fmla="*/ 800416 w 1856614"/>
                    <a:gd name="connsiteY5" fmla="*/ 502683 h 885964"/>
                    <a:gd name="connsiteX6" fmla="*/ 1312404 w 1856614"/>
                    <a:gd name="connsiteY6" fmla="*/ 485665 h 885964"/>
                    <a:gd name="connsiteX7" fmla="*/ 1388861 w 1856614"/>
                    <a:gd name="connsiteY7" fmla="*/ 303995 h 885964"/>
                    <a:gd name="connsiteX8" fmla="*/ 1779568 w 1856614"/>
                    <a:gd name="connsiteY8" fmla="*/ 983 h 885964"/>
                    <a:gd name="connsiteX9" fmla="*/ 1837646 w 1856614"/>
                    <a:gd name="connsiteY9" fmla="*/ 413452 h 885964"/>
                    <a:gd name="connsiteX10" fmla="*/ 1544751 w 1856614"/>
                    <a:gd name="connsiteY10" fmla="*/ 730159 h 885964"/>
                    <a:gd name="connsiteX11" fmla="*/ 1049337 w 1856614"/>
                    <a:gd name="connsiteY11" fmla="*/ 885964 h 885964"/>
                    <a:gd name="connsiteX12" fmla="*/ 675595 w 1856614"/>
                    <a:gd name="connsiteY12" fmla="*/ 801596 h 885964"/>
                    <a:gd name="connsiteX13" fmla="*/ 263639 w 1856614"/>
                    <a:gd name="connsiteY13" fmla="*/ 715871 h 885964"/>
                    <a:gd name="connsiteX14" fmla="*/ 2381 w 1856614"/>
                    <a:gd name="connsiteY14" fmla="*/ 731183 h 885964"/>
                    <a:gd name="connsiteX15" fmla="*/ 0 w 1856614"/>
                    <a:gd name="connsiteY15" fmla="*/ 382161 h 885964"/>
                    <a:gd name="connsiteX0" fmla="*/ 0 w 1876643"/>
                    <a:gd name="connsiteY0" fmla="*/ 384163 h 887966"/>
                    <a:gd name="connsiteX1" fmla="*/ 303155 w 1876643"/>
                    <a:gd name="connsiteY1" fmla="*/ 224284 h 887966"/>
                    <a:gd name="connsiteX2" fmla="*/ 972457 w 1876643"/>
                    <a:gd name="connsiteY2" fmla="*/ 256700 h 887966"/>
                    <a:gd name="connsiteX3" fmla="*/ 1286312 w 1876643"/>
                    <a:gd name="connsiteY3" fmla="*/ 288594 h 887966"/>
                    <a:gd name="connsiteX4" fmla="*/ 1281627 w 1876643"/>
                    <a:gd name="connsiteY4" fmla="*/ 455197 h 887966"/>
                    <a:gd name="connsiteX5" fmla="*/ 800416 w 1876643"/>
                    <a:gd name="connsiteY5" fmla="*/ 504685 h 887966"/>
                    <a:gd name="connsiteX6" fmla="*/ 1312404 w 1876643"/>
                    <a:gd name="connsiteY6" fmla="*/ 487667 h 887966"/>
                    <a:gd name="connsiteX7" fmla="*/ 1388861 w 1876643"/>
                    <a:gd name="connsiteY7" fmla="*/ 305997 h 887966"/>
                    <a:gd name="connsiteX8" fmla="*/ 1779568 w 1876643"/>
                    <a:gd name="connsiteY8" fmla="*/ 2985 h 887966"/>
                    <a:gd name="connsiteX9" fmla="*/ 1861897 w 1876643"/>
                    <a:gd name="connsiteY9" fmla="*/ 186460 h 887966"/>
                    <a:gd name="connsiteX10" fmla="*/ 1544751 w 1876643"/>
                    <a:gd name="connsiteY10" fmla="*/ 732161 h 887966"/>
                    <a:gd name="connsiteX11" fmla="*/ 1049337 w 1876643"/>
                    <a:gd name="connsiteY11" fmla="*/ 887966 h 887966"/>
                    <a:gd name="connsiteX12" fmla="*/ 675595 w 1876643"/>
                    <a:gd name="connsiteY12" fmla="*/ 803598 h 887966"/>
                    <a:gd name="connsiteX13" fmla="*/ 263639 w 1876643"/>
                    <a:gd name="connsiteY13" fmla="*/ 717873 h 887966"/>
                    <a:gd name="connsiteX14" fmla="*/ 2381 w 1876643"/>
                    <a:gd name="connsiteY14" fmla="*/ 733185 h 887966"/>
                    <a:gd name="connsiteX15" fmla="*/ 0 w 1876643"/>
                    <a:gd name="connsiteY15" fmla="*/ 384163 h 887966"/>
                    <a:gd name="connsiteX0" fmla="*/ 0 w 1889154"/>
                    <a:gd name="connsiteY0" fmla="*/ 384163 h 887966"/>
                    <a:gd name="connsiteX1" fmla="*/ 303155 w 1889154"/>
                    <a:gd name="connsiteY1" fmla="*/ 224284 h 887966"/>
                    <a:gd name="connsiteX2" fmla="*/ 972457 w 1889154"/>
                    <a:gd name="connsiteY2" fmla="*/ 256700 h 887966"/>
                    <a:gd name="connsiteX3" fmla="*/ 1286312 w 1889154"/>
                    <a:gd name="connsiteY3" fmla="*/ 288594 h 887966"/>
                    <a:gd name="connsiteX4" fmla="*/ 1281627 w 1889154"/>
                    <a:gd name="connsiteY4" fmla="*/ 455197 h 887966"/>
                    <a:gd name="connsiteX5" fmla="*/ 800416 w 1889154"/>
                    <a:gd name="connsiteY5" fmla="*/ 504685 h 887966"/>
                    <a:gd name="connsiteX6" fmla="*/ 1312404 w 1889154"/>
                    <a:gd name="connsiteY6" fmla="*/ 487667 h 887966"/>
                    <a:gd name="connsiteX7" fmla="*/ 1388861 w 1889154"/>
                    <a:gd name="connsiteY7" fmla="*/ 305997 h 887966"/>
                    <a:gd name="connsiteX8" fmla="*/ 1779568 w 1889154"/>
                    <a:gd name="connsiteY8" fmla="*/ 2985 h 887966"/>
                    <a:gd name="connsiteX9" fmla="*/ 1861897 w 1889154"/>
                    <a:gd name="connsiteY9" fmla="*/ 186460 h 887966"/>
                    <a:gd name="connsiteX10" fmla="*/ 1370955 w 1889154"/>
                    <a:gd name="connsiteY10" fmla="*/ 732161 h 887966"/>
                    <a:gd name="connsiteX11" fmla="*/ 1049337 w 1889154"/>
                    <a:gd name="connsiteY11" fmla="*/ 887966 h 887966"/>
                    <a:gd name="connsiteX12" fmla="*/ 675595 w 1889154"/>
                    <a:gd name="connsiteY12" fmla="*/ 803598 h 887966"/>
                    <a:gd name="connsiteX13" fmla="*/ 263639 w 1889154"/>
                    <a:gd name="connsiteY13" fmla="*/ 717873 h 887966"/>
                    <a:gd name="connsiteX14" fmla="*/ 2381 w 1889154"/>
                    <a:gd name="connsiteY14" fmla="*/ 733185 h 887966"/>
                    <a:gd name="connsiteX15" fmla="*/ 0 w 1889154"/>
                    <a:gd name="connsiteY15" fmla="*/ 384163 h 887966"/>
                    <a:gd name="connsiteX0" fmla="*/ 0 w 1898880"/>
                    <a:gd name="connsiteY0" fmla="*/ 384105 h 887908"/>
                    <a:gd name="connsiteX1" fmla="*/ 303155 w 1898880"/>
                    <a:gd name="connsiteY1" fmla="*/ 224226 h 887908"/>
                    <a:gd name="connsiteX2" fmla="*/ 972457 w 1898880"/>
                    <a:gd name="connsiteY2" fmla="*/ 256642 h 887908"/>
                    <a:gd name="connsiteX3" fmla="*/ 1286312 w 1898880"/>
                    <a:gd name="connsiteY3" fmla="*/ 288536 h 887908"/>
                    <a:gd name="connsiteX4" fmla="*/ 1281627 w 1898880"/>
                    <a:gd name="connsiteY4" fmla="*/ 455139 h 887908"/>
                    <a:gd name="connsiteX5" fmla="*/ 800416 w 1898880"/>
                    <a:gd name="connsiteY5" fmla="*/ 504627 h 887908"/>
                    <a:gd name="connsiteX6" fmla="*/ 1312404 w 1898880"/>
                    <a:gd name="connsiteY6" fmla="*/ 487609 h 887908"/>
                    <a:gd name="connsiteX7" fmla="*/ 1388861 w 1898880"/>
                    <a:gd name="connsiteY7" fmla="*/ 305939 h 887908"/>
                    <a:gd name="connsiteX8" fmla="*/ 1779568 w 1898880"/>
                    <a:gd name="connsiteY8" fmla="*/ 2927 h 887908"/>
                    <a:gd name="connsiteX9" fmla="*/ 1861897 w 1898880"/>
                    <a:gd name="connsiteY9" fmla="*/ 186402 h 887908"/>
                    <a:gd name="connsiteX10" fmla="*/ 1237577 w 1898880"/>
                    <a:gd name="connsiteY10" fmla="*/ 719070 h 887908"/>
                    <a:gd name="connsiteX11" fmla="*/ 1049337 w 1898880"/>
                    <a:gd name="connsiteY11" fmla="*/ 887908 h 887908"/>
                    <a:gd name="connsiteX12" fmla="*/ 675595 w 1898880"/>
                    <a:gd name="connsiteY12" fmla="*/ 803540 h 887908"/>
                    <a:gd name="connsiteX13" fmla="*/ 263639 w 1898880"/>
                    <a:gd name="connsiteY13" fmla="*/ 717815 h 887908"/>
                    <a:gd name="connsiteX14" fmla="*/ 2381 w 1898880"/>
                    <a:gd name="connsiteY14" fmla="*/ 733127 h 887908"/>
                    <a:gd name="connsiteX15" fmla="*/ 0 w 1898880"/>
                    <a:gd name="connsiteY15" fmla="*/ 384105 h 887908"/>
                    <a:gd name="connsiteX0" fmla="*/ 0 w 1903764"/>
                    <a:gd name="connsiteY0" fmla="*/ 384105 h 887908"/>
                    <a:gd name="connsiteX1" fmla="*/ 303155 w 1903764"/>
                    <a:gd name="connsiteY1" fmla="*/ 224226 h 887908"/>
                    <a:gd name="connsiteX2" fmla="*/ 972457 w 1903764"/>
                    <a:gd name="connsiteY2" fmla="*/ 256642 h 887908"/>
                    <a:gd name="connsiteX3" fmla="*/ 1286312 w 1903764"/>
                    <a:gd name="connsiteY3" fmla="*/ 288536 h 887908"/>
                    <a:gd name="connsiteX4" fmla="*/ 1281627 w 1903764"/>
                    <a:gd name="connsiteY4" fmla="*/ 455139 h 887908"/>
                    <a:gd name="connsiteX5" fmla="*/ 800416 w 1903764"/>
                    <a:gd name="connsiteY5" fmla="*/ 504627 h 887908"/>
                    <a:gd name="connsiteX6" fmla="*/ 1312404 w 1903764"/>
                    <a:gd name="connsiteY6" fmla="*/ 487609 h 887908"/>
                    <a:gd name="connsiteX7" fmla="*/ 1388861 w 1903764"/>
                    <a:gd name="connsiteY7" fmla="*/ 305939 h 887908"/>
                    <a:gd name="connsiteX8" fmla="*/ 1779568 w 1903764"/>
                    <a:gd name="connsiteY8" fmla="*/ 2927 h 887908"/>
                    <a:gd name="connsiteX9" fmla="*/ 1861897 w 1903764"/>
                    <a:gd name="connsiteY9" fmla="*/ 186402 h 887908"/>
                    <a:gd name="connsiteX10" fmla="*/ 1170887 w 1903764"/>
                    <a:gd name="connsiteY10" fmla="*/ 719070 h 887908"/>
                    <a:gd name="connsiteX11" fmla="*/ 1049337 w 1903764"/>
                    <a:gd name="connsiteY11" fmla="*/ 887908 h 887908"/>
                    <a:gd name="connsiteX12" fmla="*/ 675595 w 1903764"/>
                    <a:gd name="connsiteY12" fmla="*/ 803540 h 887908"/>
                    <a:gd name="connsiteX13" fmla="*/ 263639 w 1903764"/>
                    <a:gd name="connsiteY13" fmla="*/ 717815 h 887908"/>
                    <a:gd name="connsiteX14" fmla="*/ 2381 w 1903764"/>
                    <a:gd name="connsiteY14" fmla="*/ 733127 h 887908"/>
                    <a:gd name="connsiteX15" fmla="*/ 0 w 1903764"/>
                    <a:gd name="connsiteY15" fmla="*/ 384105 h 887908"/>
                    <a:gd name="connsiteX0" fmla="*/ 0 w 1903616"/>
                    <a:gd name="connsiteY0" fmla="*/ 384372 h 888175"/>
                    <a:gd name="connsiteX1" fmla="*/ 303155 w 1903616"/>
                    <a:gd name="connsiteY1" fmla="*/ 224493 h 888175"/>
                    <a:gd name="connsiteX2" fmla="*/ 972457 w 1903616"/>
                    <a:gd name="connsiteY2" fmla="*/ 256909 h 888175"/>
                    <a:gd name="connsiteX3" fmla="*/ 1286312 w 1903616"/>
                    <a:gd name="connsiteY3" fmla="*/ 288803 h 888175"/>
                    <a:gd name="connsiteX4" fmla="*/ 1281627 w 1903616"/>
                    <a:gd name="connsiteY4" fmla="*/ 455406 h 888175"/>
                    <a:gd name="connsiteX5" fmla="*/ 800416 w 1903616"/>
                    <a:gd name="connsiteY5" fmla="*/ 504894 h 888175"/>
                    <a:gd name="connsiteX6" fmla="*/ 1312404 w 1903616"/>
                    <a:gd name="connsiteY6" fmla="*/ 487876 h 888175"/>
                    <a:gd name="connsiteX7" fmla="*/ 1388861 w 1903616"/>
                    <a:gd name="connsiteY7" fmla="*/ 306206 h 888175"/>
                    <a:gd name="connsiteX8" fmla="*/ 1779568 w 1903616"/>
                    <a:gd name="connsiteY8" fmla="*/ 3194 h 888175"/>
                    <a:gd name="connsiteX9" fmla="*/ 1861897 w 1903616"/>
                    <a:gd name="connsiteY9" fmla="*/ 186669 h 888175"/>
                    <a:gd name="connsiteX10" fmla="*/ 1172909 w 1903616"/>
                    <a:gd name="connsiteY10" fmla="*/ 775189 h 888175"/>
                    <a:gd name="connsiteX11" fmla="*/ 1049337 w 1903616"/>
                    <a:gd name="connsiteY11" fmla="*/ 888175 h 888175"/>
                    <a:gd name="connsiteX12" fmla="*/ 675595 w 1903616"/>
                    <a:gd name="connsiteY12" fmla="*/ 803807 h 888175"/>
                    <a:gd name="connsiteX13" fmla="*/ 263639 w 1903616"/>
                    <a:gd name="connsiteY13" fmla="*/ 718082 h 888175"/>
                    <a:gd name="connsiteX14" fmla="*/ 2381 w 1903616"/>
                    <a:gd name="connsiteY14" fmla="*/ 733394 h 888175"/>
                    <a:gd name="connsiteX15" fmla="*/ 0 w 1903616"/>
                    <a:gd name="connsiteY15" fmla="*/ 384372 h 888175"/>
                    <a:gd name="connsiteX0" fmla="*/ 0 w 1903616"/>
                    <a:gd name="connsiteY0" fmla="*/ 384372 h 904930"/>
                    <a:gd name="connsiteX1" fmla="*/ 303155 w 1903616"/>
                    <a:gd name="connsiteY1" fmla="*/ 224493 h 904930"/>
                    <a:gd name="connsiteX2" fmla="*/ 972457 w 1903616"/>
                    <a:gd name="connsiteY2" fmla="*/ 256909 h 904930"/>
                    <a:gd name="connsiteX3" fmla="*/ 1286312 w 1903616"/>
                    <a:gd name="connsiteY3" fmla="*/ 288803 h 904930"/>
                    <a:gd name="connsiteX4" fmla="*/ 1281627 w 1903616"/>
                    <a:gd name="connsiteY4" fmla="*/ 455406 h 904930"/>
                    <a:gd name="connsiteX5" fmla="*/ 800416 w 1903616"/>
                    <a:gd name="connsiteY5" fmla="*/ 504894 h 904930"/>
                    <a:gd name="connsiteX6" fmla="*/ 1312404 w 1903616"/>
                    <a:gd name="connsiteY6" fmla="*/ 487876 h 904930"/>
                    <a:gd name="connsiteX7" fmla="*/ 1388861 w 1903616"/>
                    <a:gd name="connsiteY7" fmla="*/ 306206 h 904930"/>
                    <a:gd name="connsiteX8" fmla="*/ 1779568 w 1903616"/>
                    <a:gd name="connsiteY8" fmla="*/ 3194 h 904930"/>
                    <a:gd name="connsiteX9" fmla="*/ 1861897 w 1903616"/>
                    <a:gd name="connsiteY9" fmla="*/ 186669 h 904930"/>
                    <a:gd name="connsiteX10" fmla="*/ 1172909 w 1903616"/>
                    <a:gd name="connsiteY10" fmla="*/ 775189 h 904930"/>
                    <a:gd name="connsiteX11" fmla="*/ 954356 w 1903616"/>
                    <a:gd name="connsiteY11" fmla="*/ 904930 h 904930"/>
                    <a:gd name="connsiteX12" fmla="*/ 675595 w 1903616"/>
                    <a:gd name="connsiteY12" fmla="*/ 803807 h 904930"/>
                    <a:gd name="connsiteX13" fmla="*/ 263639 w 1903616"/>
                    <a:gd name="connsiteY13" fmla="*/ 718082 h 904930"/>
                    <a:gd name="connsiteX14" fmla="*/ 2381 w 1903616"/>
                    <a:gd name="connsiteY14" fmla="*/ 733394 h 904930"/>
                    <a:gd name="connsiteX15" fmla="*/ 0 w 1903616"/>
                    <a:gd name="connsiteY15" fmla="*/ 384372 h 904930"/>
                    <a:gd name="connsiteX0" fmla="*/ 0 w 1903616"/>
                    <a:gd name="connsiteY0" fmla="*/ 384372 h 895621"/>
                    <a:gd name="connsiteX1" fmla="*/ 303155 w 1903616"/>
                    <a:gd name="connsiteY1" fmla="*/ 224493 h 895621"/>
                    <a:gd name="connsiteX2" fmla="*/ 972457 w 1903616"/>
                    <a:gd name="connsiteY2" fmla="*/ 256909 h 895621"/>
                    <a:gd name="connsiteX3" fmla="*/ 1286312 w 1903616"/>
                    <a:gd name="connsiteY3" fmla="*/ 288803 h 895621"/>
                    <a:gd name="connsiteX4" fmla="*/ 1281627 w 1903616"/>
                    <a:gd name="connsiteY4" fmla="*/ 455406 h 895621"/>
                    <a:gd name="connsiteX5" fmla="*/ 800416 w 1903616"/>
                    <a:gd name="connsiteY5" fmla="*/ 504894 h 895621"/>
                    <a:gd name="connsiteX6" fmla="*/ 1312404 w 1903616"/>
                    <a:gd name="connsiteY6" fmla="*/ 487876 h 895621"/>
                    <a:gd name="connsiteX7" fmla="*/ 1388861 w 1903616"/>
                    <a:gd name="connsiteY7" fmla="*/ 306206 h 895621"/>
                    <a:gd name="connsiteX8" fmla="*/ 1779568 w 1903616"/>
                    <a:gd name="connsiteY8" fmla="*/ 3194 h 895621"/>
                    <a:gd name="connsiteX9" fmla="*/ 1861897 w 1903616"/>
                    <a:gd name="connsiteY9" fmla="*/ 186669 h 895621"/>
                    <a:gd name="connsiteX10" fmla="*/ 1172909 w 1903616"/>
                    <a:gd name="connsiteY10" fmla="*/ 775189 h 895621"/>
                    <a:gd name="connsiteX11" fmla="*/ 1006899 w 1903616"/>
                    <a:gd name="connsiteY11" fmla="*/ 895621 h 895621"/>
                    <a:gd name="connsiteX12" fmla="*/ 675595 w 1903616"/>
                    <a:gd name="connsiteY12" fmla="*/ 803807 h 895621"/>
                    <a:gd name="connsiteX13" fmla="*/ 263639 w 1903616"/>
                    <a:gd name="connsiteY13" fmla="*/ 718082 h 895621"/>
                    <a:gd name="connsiteX14" fmla="*/ 2381 w 1903616"/>
                    <a:gd name="connsiteY14" fmla="*/ 733394 h 895621"/>
                    <a:gd name="connsiteX15" fmla="*/ 0 w 1903616"/>
                    <a:gd name="connsiteY15" fmla="*/ 384372 h 895621"/>
                    <a:gd name="connsiteX0" fmla="*/ 0 w 1915806"/>
                    <a:gd name="connsiteY0" fmla="*/ 385124 h 896373"/>
                    <a:gd name="connsiteX1" fmla="*/ 303155 w 1915806"/>
                    <a:gd name="connsiteY1" fmla="*/ 225245 h 896373"/>
                    <a:gd name="connsiteX2" fmla="*/ 972457 w 1915806"/>
                    <a:gd name="connsiteY2" fmla="*/ 257661 h 896373"/>
                    <a:gd name="connsiteX3" fmla="*/ 1286312 w 1915806"/>
                    <a:gd name="connsiteY3" fmla="*/ 289555 h 896373"/>
                    <a:gd name="connsiteX4" fmla="*/ 1281627 w 1915806"/>
                    <a:gd name="connsiteY4" fmla="*/ 456158 h 896373"/>
                    <a:gd name="connsiteX5" fmla="*/ 800416 w 1915806"/>
                    <a:gd name="connsiteY5" fmla="*/ 505646 h 896373"/>
                    <a:gd name="connsiteX6" fmla="*/ 1312404 w 1915806"/>
                    <a:gd name="connsiteY6" fmla="*/ 488628 h 896373"/>
                    <a:gd name="connsiteX7" fmla="*/ 1388861 w 1915806"/>
                    <a:gd name="connsiteY7" fmla="*/ 306958 h 896373"/>
                    <a:gd name="connsiteX8" fmla="*/ 1779568 w 1915806"/>
                    <a:gd name="connsiteY8" fmla="*/ 3946 h 896373"/>
                    <a:gd name="connsiteX9" fmla="*/ 1861897 w 1915806"/>
                    <a:gd name="connsiteY9" fmla="*/ 187421 h 896373"/>
                    <a:gd name="connsiteX10" fmla="*/ 1006899 w 1915806"/>
                    <a:gd name="connsiteY10" fmla="*/ 896373 h 896373"/>
                    <a:gd name="connsiteX11" fmla="*/ 675595 w 1915806"/>
                    <a:gd name="connsiteY11" fmla="*/ 804559 h 896373"/>
                    <a:gd name="connsiteX12" fmla="*/ 263639 w 1915806"/>
                    <a:gd name="connsiteY12" fmla="*/ 718834 h 896373"/>
                    <a:gd name="connsiteX13" fmla="*/ 2381 w 1915806"/>
                    <a:gd name="connsiteY13" fmla="*/ 734146 h 896373"/>
                    <a:gd name="connsiteX14" fmla="*/ 0 w 1915806"/>
                    <a:gd name="connsiteY14" fmla="*/ 385124 h 896373"/>
                    <a:gd name="connsiteX0" fmla="*/ 0 w 1912092"/>
                    <a:gd name="connsiteY0" fmla="*/ 385194 h 905753"/>
                    <a:gd name="connsiteX1" fmla="*/ 303155 w 1912092"/>
                    <a:gd name="connsiteY1" fmla="*/ 225315 h 905753"/>
                    <a:gd name="connsiteX2" fmla="*/ 972457 w 1912092"/>
                    <a:gd name="connsiteY2" fmla="*/ 257731 h 905753"/>
                    <a:gd name="connsiteX3" fmla="*/ 1286312 w 1912092"/>
                    <a:gd name="connsiteY3" fmla="*/ 289625 h 905753"/>
                    <a:gd name="connsiteX4" fmla="*/ 1281627 w 1912092"/>
                    <a:gd name="connsiteY4" fmla="*/ 456228 h 905753"/>
                    <a:gd name="connsiteX5" fmla="*/ 800416 w 1912092"/>
                    <a:gd name="connsiteY5" fmla="*/ 505716 h 905753"/>
                    <a:gd name="connsiteX6" fmla="*/ 1312404 w 1912092"/>
                    <a:gd name="connsiteY6" fmla="*/ 488698 h 905753"/>
                    <a:gd name="connsiteX7" fmla="*/ 1388861 w 1912092"/>
                    <a:gd name="connsiteY7" fmla="*/ 307028 h 905753"/>
                    <a:gd name="connsiteX8" fmla="*/ 1779568 w 1912092"/>
                    <a:gd name="connsiteY8" fmla="*/ 4016 h 905753"/>
                    <a:gd name="connsiteX9" fmla="*/ 1861897 w 1912092"/>
                    <a:gd name="connsiteY9" fmla="*/ 187491 h 905753"/>
                    <a:gd name="connsiteX10" fmla="*/ 1057421 w 1912092"/>
                    <a:gd name="connsiteY10" fmla="*/ 905752 h 905753"/>
                    <a:gd name="connsiteX11" fmla="*/ 675595 w 1912092"/>
                    <a:gd name="connsiteY11" fmla="*/ 804629 h 905753"/>
                    <a:gd name="connsiteX12" fmla="*/ 263639 w 1912092"/>
                    <a:gd name="connsiteY12" fmla="*/ 718904 h 905753"/>
                    <a:gd name="connsiteX13" fmla="*/ 2381 w 1912092"/>
                    <a:gd name="connsiteY13" fmla="*/ 734216 h 905753"/>
                    <a:gd name="connsiteX14" fmla="*/ 0 w 1912092"/>
                    <a:gd name="connsiteY14" fmla="*/ 385194 h 905753"/>
                    <a:gd name="connsiteX0" fmla="*/ 0 w 1912092"/>
                    <a:gd name="connsiteY0" fmla="*/ 385194 h 905752"/>
                    <a:gd name="connsiteX1" fmla="*/ 303155 w 1912092"/>
                    <a:gd name="connsiteY1" fmla="*/ 225315 h 905752"/>
                    <a:gd name="connsiteX2" fmla="*/ 972457 w 1912092"/>
                    <a:gd name="connsiteY2" fmla="*/ 257731 h 905752"/>
                    <a:gd name="connsiteX3" fmla="*/ 1286312 w 1912092"/>
                    <a:gd name="connsiteY3" fmla="*/ 289625 h 905752"/>
                    <a:gd name="connsiteX4" fmla="*/ 1281627 w 1912092"/>
                    <a:gd name="connsiteY4" fmla="*/ 456228 h 905752"/>
                    <a:gd name="connsiteX5" fmla="*/ 800416 w 1912092"/>
                    <a:gd name="connsiteY5" fmla="*/ 505716 h 905752"/>
                    <a:gd name="connsiteX6" fmla="*/ 1320487 w 1912092"/>
                    <a:gd name="connsiteY6" fmla="*/ 468220 h 905752"/>
                    <a:gd name="connsiteX7" fmla="*/ 1388861 w 1912092"/>
                    <a:gd name="connsiteY7" fmla="*/ 307028 h 905752"/>
                    <a:gd name="connsiteX8" fmla="*/ 1779568 w 1912092"/>
                    <a:gd name="connsiteY8" fmla="*/ 4016 h 905752"/>
                    <a:gd name="connsiteX9" fmla="*/ 1861897 w 1912092"/>
                    <a:gd name="connsiteY9" fmla="*/ 187491 h 905752"/>
                    <a:gd name="connsiteX10" fmla="*/ 1057421 w 1912092"/>
                    <a:gd name="connsiteY10" fmla="*/ 905752 h 905752"/>
                    <a:gd name="connsiteX11" fmla="*/ 675595 w 1912092"/>
                    <a:gd name="connsiteY11" fmla="*/ 804629 h 905752"/>
                    <a:gd name="connsiteX12" fmla="*/ 263639 w 1912092"/>
                    <a:gd name="connsiteY12" fmla="*/ 718904 h 905752"/>
                    <a:gd name="connsiteX13" fmla="*/ 2381 w 1912092"/>
                    <a:gd name="connsiteY13" fmla="*/ 734216 h 905752"/>
                    <a:gd name="connsiteX14" fmla="*/ 0 w 1912092"/>
                    <a:gd name="connsiteY14" fmla="*/ 385194 h 905752"/>
                    <a:gd name="connsiteX0" fmla="*/ 0 w 1912092"/>
                    <a:gd name="connsiteY0" fmla="*/ 385194 h 905752"/>
                    <a:gd name="connsiteX1" fmla="*/ 303155 w 1912092"/>
                    <a:gd name="connsiteY1" fmla="*/ 225315 h 905752"/>
                    <a:gd name="connsiteX2" fmla="*/ 972457 w 1912092"/>
                    <a:gd name="connsiteY2" fmla="*/ 257731 h 905752"/>
                    <a:gd name="connsiteX3" fmla="*/ 1286312 w 1912092"/>
                    <a:gd name="connsiteY3" fmla="*/ 289625 h 905752"/>
                    <a:gd name="connsiteX4" fmla="*/ 1281627 w 1912092"/>
                    <a:gd name="connsiteY4" fmla="*/ 456228 h 905752"/>
                    <a:gd name="connsiteX5" fmla="*/ 800416 w 1912092"/>
                    <a:gd name="connsiteY5" fmla="*/ 505716 h 905752"/>
                    <a:gd name="connsiteX6" fmla="*/ 1320487 w 1912092"/>
                    <a:gd name="connsiteY6" fmla="*/ 468220 h 905752"/>
                    <a:gd name="connsiteX7" fmla="*/ 1388861 w 1912092"/>
                    <a:gd name="connsiteY7" fmla="*/ 307028 h 905752"/>
                    <a:gd name="connsiteX8" fmla="*/ 1779568 w 1912092"/>
                    <a:gd name="connsiteY8" fmla="*/ 4016 h 905752"/>
                    <a:gd name="connsiteX9" fmla="*/ 1861897 w 1912092"/>
                    <a:gd name="connsiteY9" fmla="*/ 187491 h 905752"/>
                    <a:gd name="connsiteX10" fmla="*/ 1057421 w 1912092"/>
                    <a:gd name="connsiteY10" fmla="*/ 905752 h 905752"/>
                    <a:gd name="connsiteX11" fmla="*/ 675595 w 1912092"/>
                    <a:gd name="connsiteY11" fmla="*/ 804629 h 905752"/>
                    <a:gd name="connsiteX12" fmla="*/ 263639 w 1912092"/>
                    <a:gd name="connsiteY12" fmla="*/ 718904 h 905752"/>
                    <a:gd name="connsiteX13" fmla="*/ 2381 w 1912092"/>
                    <a:gd name="connsiteY13" fmla="*/ 734216 h 905752"/>
                    <a:gd name="connsiteX14" fmla="*/ 0 w 1912092"/>
                    <a:gd name="connsiteY14" fmla="*/ 385194 h 905752"/>
                    <a:gd name="connsiteX0" fmla="*/ 0 w 1912092"/>
                    <a:gd name="connsiteY0" fmla="*/ 385194 h 905752"/>
                    <a:gd name="connsiteX1" fmla="*/ 303155 w 1912092"/>
                    <a:gd name="connsiteY1" fmla="*/ 225315 h 905752"/>
                    <a:gd name="connsiteX2" fmla="*/ 972457 w 1912092"/>
                    <a:gd name="connsiteY2" fmla="*/ 257731 h 905752"/>
                    <a:gd name="connsiteX3" fmla="*/ 1286312 w 1912092"/>
                    <a:gd name="connsiteY3" fmla="*/ 289625 h 905752"/>
                    <a:gd name="connsiteX4" fmla="*/ 1281627 w 1912092"/>
                    <a:gd name="connsiteY4" fmla="*/ 456228 h 905752"/>
                    <a:gd name="connsiteX5" fmla="*/ 800416 w 1912092"/>
                    <a:gd name="connsiteY5" fmla="*/ 505716 h 905752"/>
                    <a:gd name="connsiteX6" fmla="*/ 1330592 w 1912092"/>
                    <a:gd name="connsiteY6" fmla="*/ 447741 h 905752"/>
                    <a:gd name="connsiteX7" fmla="*/ 1388861 w 1912092"/>
                    <a:gd name="connsiteY7" fmla="*/ 307028 h 905752"/>
                    <a:gd name="connsiteX8" fmla="*/ 1779568 w 1912092"/>
                    <a:gd name="connsiteY8" fmla="*/ 4016 h 905752"/>
                    <a:gd name="connsiteX9" fmla="*/ 1861897 w 1912092"/>
                    <a:gd name="connsiteY9" fmla="*/ 187491 h 905752"/>
                    <a:gd name="connsiteX10" fmla="*/ 1057421 w 1912092"/>
                    <a:gd name="connsiteY10" fmla="*/ 905752 h 905752"/>
                    <a:gd name="connsiteX11" fmla="*/ 675595 w 1912092"/>
                    <a:gd name="connsiteY11" fmla="*/ 804629 h 905752"/>
                    <a:gd name="connsiteX12" fmla="*/ 263639 w 1912092"/>
                    <a:gd name="connsiteY12" fmla="*/ 718904 h 905752"/>
                    <a:gd name="connsiteX13" fmla="*/ 2381 w 1912092"/>
                    <a:gd name="connsiteY13" fmla="*/ 734216 h 905752"/>
                    <a:gd name="connsiteX14" fmla="*/ 0 w 1912092"/>
                    <a:gd name="connsiteY14" fmla="*/ 385194 h 905752"/>
                    <a:gd name="connsiteX0" fmla="*/ 0 w 1910541"/>
                    <a:gd name="connsiteY0" fmla="*/ 382343 h 902901"/>
                    <a:gd name="connsiteX1" fmla="*/ 303155 w 1910541"/>
                    <a:gd name="connsiteY1" fmla="*/ 222464 h 902901"/>
                    <a:gd name="connsiteX2" fmla="*/ 972457 w 1910541"/>
                    <a:gd name="connsiteY2" fmla="*/ 254880 h 902901"/>
                    <a:gd name="connsiteX3" fmla="*/ 1286312 w 1910541"/>
                    <a:gd name="connsiteY3" fmla="*/ 286774 h 902901"/>
                    <a:gd name="connsiteX4" fmla="*/ 1281627 w 1910541"/>
                    <a:gd name="connsiteY4" fmla="*/ 453377 h 902901"/>
                    <a:gd name="connsiteX5" fmla="*/ 800416 w 1910541"/>
                    <a:gd name="connsiteY5" fmla="*/ 502865 h 902901"/>
                    <a:gd name="connsiteX6" fmla="*/ 1330592 w 1910541"/>
                    <a:gd name="connsiteY6" fmla="*/ 444890 h 902901"/>
                    <a:gd name="connsiteX7" fmla="*/ 1439383 w 1910541"/>
                    <a:gd name="connsiteY7" fmla="*/ 239016 h 902901"/>
                    <a:gd name="connsiteX8" fmla="*/ 1779568 w 1910541"/>
                    <a:gd name="connsiteY8" fmla="*/ 1165 h 902901"/>
                    <a:gd name="connsiteX9" fmla="*/ 1861897 w 1910541"/>
                    <a:gd name="connsiteY9" fmla="*/ 184640 h 902901"/>
                    <a:gd name="connsiteX10" fmla="*/ 1057421 w 1910541"/>
                    <a:gd name="connsiteY10" fmla="*/ 902901 h 902901"/>
                    <a:gd name="connsiteX11" fmla="*/ 675595 w 1910541"/>
                    <a:gd name="connsiteY11" fmla="*/ 801778 h 902901"/>
                    <a:gd name="connsiteX12" fmla="*/ 263639 w 1910541"/>
                    <a:gd name="connsiteY12" fmla="*/ 716053 h 902901"/>
                    <a:gd name="connsiteX13" fmla="*/ 2381 w 1910541"/>
                    <a:gd name="connsiteY13" fmla="*/ 731365 h 902901"/>
                    <a:gd name="connsiteX14" fmla="*/ 0 w 1910541"/>
                    <a:gd name="connsiteY14" fmla="*/ 382343 h 902901"/>
                    <a:gd name="connsiteX0" fmla="*/ 0 w 1910541"/>
                    <a:gd name="connsiteY0" fmla="*/ 382343 h 902901"/>
                    <a:gd name="connsiteX1" fmla="*/ 303155 w 1910541"/>
                    <a:gd name="connsiteY1" fmla="*/ 222464 h 902901"/>
                    <a:gd name="connsiteX2" fmla="*/ 972457 w 1910541"/>
                    <a:gd name="connsiteY2" fmla="*/ 254880 h 902901"/>
                    <a:gd name="connsiteX3" fmla="*/ 1286312 w 1910541"/>
                    <a:gd name="connsiteY3" fmla="*/ 286774 h 902901"/>
                    <a:gd name="connsiteX4" fmla="*/ 1281627 w 1910541"/>
                    <a:gd name="connsiteY4" fmla="*/ 453377 h 902901"/>
                    <a:gd name="connsiteX5" fmla="*/ 800416 w 1910541"/>
                    <a:gd name="connsiteY5" fmla="*/ 502865 h 902901"/>
                    <a:gd name="connsiteX6" fmla="*/ 1330592 w 1910541"/>
                    <a:gd name="connsiteY6" fmla="*/ 444890 h 902901"/>
                    <a:gd name="connsiteX7" fmla="*/ 1439383 w 1910541"/>
                    <a:gd name="connsiteY7" fmla="*/ 239016 h 902901"/>
                    <a:gd name="connsiteX8" fmla="*/ 1779568 w 1910541"/>
                    <a:gd name="connsiteY8" fmla="*/ 1165 h 902901"/>
                    <a:gd name="connsiteX9" fmla="*/ 1861897 w 1910541"/>
                    <a:gd name="connsiteY9" fmla="*/ 184640 h 902901"/>
                    <a:gd name="connsiteX10" fmla="*/ 1057421 w 1910541"/>
                    <a:gd name="connsiteY10" fmla="*/ 902901 h 902901"/>
                    <a:gd name="connsiteX11" fmla="*/ 675595 w 1910541"/>
                    <a:gd name="connsiteY11" fmla="*/ 801778 h 902901"/>
                    <a:gd name="connsiteX12" fmla="*/ 263639 w 1910541"/>
                    <a:gd name="connsiteY12" fmla="*/ 716053 h 902901"/>
                    <a:gd name="connsiteX13" fmla="*/ 2381 w 1910541"/>
                    <a:gd name="connsiteY13" fmla="*/ 731365 h 902901"/>
                    <a:gd name="connsiteX14" fmla="*/ 0 w 1910541"/>
                    <a:gd name="connsiteY14" fmla="*/ 382343 h 902901"/>
                    <a:gd name="connsiteX0" fmla="*/ 0 w 1910541"/>
                    <a:gd name="connsiteY0" fmla="*/ 382343 h 902901"/>
                    <a:gd name="connsiteX1" fmla="*/ 303155 w 1910541"/>
                    <a:gd name="connsiteY1" fmla="*/ 222464 h 902901"/>
                    <a:gd name="connsiteX2" fmla="*/ 972457 w 1910541"/>
                    <a:gd name="connsiteY2" fmla="*/ 254880 h 902901"/>
                    <a:gd name="connsiteX3" fmla="*/ 1286312 w 1910541"/>
                    <a:gd name="connsiteY3" fmla="*/ 286774 h 902901"/>
                    <a:gd name="connsiteX4" fmla="*/ 1281627 w 1910541"/>
                    <a:gd name="connsiteY4" fmla="*/ 453377 h 902901"/>
                    <a:gd name="connsiteX5" fmla="*/ 800416 w 1910541"/>
                    <a:gd name="connsiteY5" fmla="*/ 502865 h 902901"/>
                    <a:gd name="connsiteX6" fmla="*/ 1292195 w 1910541"/>
                    <a:gd name="connsiteY6" fmla="*/ 457922 h 902901"/>
                    <a:gd name="connsiteX7" fmla="*/ 1439383 w 1910541"/>
                    <a:gd name="connsiteY7" fmla="*/ 239016 h 902901"/>
                    <a:gd name="connsiteX8" fmla="*/ 1779568 w 1910541"/>
                    <a:gd name="connsiteY8" fmla="*/ 1165 h 902901"/>
                    <a:gd name="connsiteX9" fmla="*/ 1861897 w 1910541"/>
                    <a:gd name="connsiteY9" fmla="*/ 184640 h 902901"/>
                    <a:gd name="connsiteX10" fmla="*/ 1057421 w 1910541"/>
                    <a:gd name="connsiteY10" fmla="*/ 902901 h 902901"/>
                    <a:gd name="connsiteX11" fmla="*/ 675595 w 1910541"/>
                    <a:gd name="connsiteY11" fmla="*/ 801778 h 902901"/>
                    <a:gd name="connsiteX12" fmla="*/ 263639 w 1910541"/>
                    <a:gd name="connsiteY12" fmla="*/ 716053 h 902901"/>
                    <a:gd name="connsiteX13" fmla="*/ 2381 w 1910541"/>
                    <a:gd name="connsiteY13" fmla="*/ 731365 h 902901"/>
                    <a:gd name="connsiteX14" fmla="*/ 0 w 1910541"/>
                    <a:gd name="connsiteY14" fmla="*/ 382343 h 902901"/>
                    <a:gd name="connsiteX0" fmla="*/ 0 w 1910541"/>
                    <a:gd name="connsiteY0" fmla="*/ 382343 h 902901"/>
                    <a:gd name="connsiteX1" fmla="*/ 303155 w 1910541"/>
                    <a:gd name="connsiteY1" fmla="*/ 222464 h 902901"/>
                    <a:gd name="connsiteX2" fmla="*/ 972457 w 1910541"/>
                    <a:gd name="connsiteY2" fmla="*/ 254880 h 902901"/>
                    <a:gd name="connsiteX3" fmla="*/ 1286312 w 1910541"/>
                    <a:gd name="connsiteY3" fmla="*/ 286774 h 902901"/>
                    <a:gd name="connsiteX4" fmla="*/ 1281627 w 1910541"/>
                    <a:gd name="connsiteY4" fmla="*/ 453377 h 902901"/>
                    <a:gd name="connsiteX5" fmla="*/ 800416 w 1910541"/>
                    <a:gd name="connsiteY5" fmla="*/ 502865 h 902901"/>
                    <a:gd name="connsiteX6" fmla="*/ 1292195 w 1910541"/>
                    <a:gd name="connsiteY6" fmla="*/ 457922 h 902901"/>
                    <a:gd name="connsiteX7" fmla="*/ 1382809 w 1910541"/>
                    <a:gd name="connsiteY7" fmla="*/ 339282 h 902901"/>
                    <a:gd name="connsiteX8" fmla="*/ 1439383 w 1910541"/>
                    <a:gd name="connsiteY8" fmla="*/ 239016 h 902901"/>
                    <a:gd name="connsiteX9" fmla="*/ 1779568 w 1910541"/>
                    <a:gd name="connsiteY9" fmla="*/ 1165 h 902901"/>
                    <a:gd name="connsiteX10" fmla="*/ 1861897 w 1910541"/>
                    <a:gd name="connsiteY10" fmla="*/ 184640 h 902901"/>
                    <a:gd name="connsiteX11" fmla="*/ 1057421 w 1910541"/>
                    <a:gd name="connsiteY11" fmla="*/ 902901 h 902901"/>
                    <a:gd name="connsiteX12" fmla="*/ 675595 w 1910541"/>
                    <a:gd name="connsiteY12" fmla="*/ 801778 h 902901"/>
                    <a:gd name="connsiteX13" fmla="*/ 263639 w 1910541"/>
                    <a:gd name="connsiteY13" fmla="*/ 716053 h 902901"/>
                    <a:gd name="connsiteX14" fmla="*/ 2381 w 1910541"/>
                    <a:gd name="connsiteY14" fmla="*/ 731365 h 902901"/>
                    <a:gd name="connsiteX15" fmla="*/ 0 w 1910541"/>
                    <a:gd name="connsiteY15" fmla="*/ 382343 h 902901"/>
                    <a:gd name="connsiteX0" fmla="*/ 0 w 1910541"/>
                    <a:gd name="connsiteY0" fmla="*/ 382343 h 902901"/>
                    <a:gd name="connsiteX1" fmla="*/ 303155 w 1910541"/>
                    <a:gd name="connsiteY1" fmla="*/ 222464 h 902901"/>
                    <a:gd name="connsiteX2" fmla="*/ 972457 w 1910541"/>
                    <a:gd name="connsiteY2" fmla="*/ 254880 h 902901"/>
                    <a:gd name="connsiteX3" fmla="*/ 1286312 w 1910541"/>
                    <a:gd name="connsiteY3" fmla="*/ 286774 h 902901"/>
                    <a:gd name="connsiteX4" fmla="*/ 1281627 w 1910541"/>
                    <a:gd name="connsiteY4" fmla="*/ 453377 h 902901"/>
                    <a:gd name="connsiteX5" fmla="*/ 800416 w 1910541"/>
                    <a:gd name="connsiteY5" fmla="*/ 502865 h 902901"/>
                    <a:gd name="connsiteX6" fmla="*/ 1292195 w 1910541"/>
                    <a:gd name="connsiteY6" fmla="*/ 457922 h 902901"/>
                    <a:gd name="connsiteX7" fmla="*/ 1382809 w 1910541"/>
                    <a:gd name="connsiteY7" fmla="*/ 339282 h 902901"/>
                    <a:gd name="connsiteX8" fmla="*/ 1439383 w 1910541"/>
                    <a:gd name="connsiteY8" fmla="*/ 239016 h 902901"/>
                    <a:gd name="connsiteX9" fmla="*/ 1779568 w 1910541"/>
                    <a:gd name="connsiteY9" fmla="*/ 1165 h 902901"/>
                    <a:gd name="connsiteX10" fmla="*/ 1861897 w 1910541"/>
                    <a:gd name="connsiteY10" fmla="*/ 184640 h 902901"/>
                    <a:gd name="connsiteX11" fmla="*/ 1057421 w 1910541"/>
                    <a:gd name="connsiteY11" fmla="*/ 902901 h 902901"/>
                    <a:gd name="connsiteX12" fmla="*/ 675595 w 1910541"/>
                    <a:gd name="connsiteY12" fmla="*/ 801778 h 902901"/>
                    <a:gd name="connsiteX13" fmla="*/ 263639 w 1910541"/>
                    <a:gd name="connsiteY13" fmla="*/ 716053 h 902901"/>
                    <a:gd name="connsiteX14" fmla="*/ 2381 w 1910541"/>
                    <a:gd name="connsiteY14" fmla="*/ 731365 h 902901"/>
                    <a:gd name="connsiteX15" fmla="*/ 0 w 1910541"/>
                    <a:gd name="connsiteY15" fmla="*/ 382343 h 902901"/>
                    <a:gd name="connsiteX0" fmla="*/ 0 w 1910541"/>
                    <a:gd name="connsiteY0" fmla="*/ 382343 h 902901"/>
                    <a:gd name="connsiteX1" fmla="*/ 303155 w 1910541"/>
                    <a:gd name="connsiteY1" fmla="*/ 222464 h 902901"/>
                    <a:gd name="connsiteX2" fmla="*/ 972457 w 1910541"/>
                    <a:gd name="connsiteY2" fmla="*/ 254880 h 902901"/>
                    <a:gd name="connsiteX3" fmla="*/ 1286312 w 1910541"/>
                    <a:gd name="connsiteY3" fmla="*/ 286774 h 902901"/>
                    <a:gd name="connsiteX4" fmla="*/ 1281627 w 1910541"/>
                    <a:gd name="connsiteY4" fmla="*/ 453377 h 902901"/>
                    <a:gd name="connsiteX5" fmla="*/ 800416 w 1910541"/>
                    <a:gd name="connsiteY5" fmla="*/ 502865 h 902901"/>
                    <a:gd name="connsiteX6" fmla="*/ 1292195 w 1910541"/>
                    <a:gd name="connsiteY6" fmla="*/ 457922 h 902901"/>
                    <a:gd name="connsiteX7" fmla="*/ 1356538 w 1910541"/>
                    <a:gd name="connsiteY7" fmla="*/ 287153 h 902901"/>
                    <a:gd name="connsiteX8" fmla="*/ 1439383 w 1910541"/>
                    <a:gd name="connsiteY8" fmla="*/ 239016 h 902901"/>
                    <a:gd name="connsiteX9" fmla="*/ 1779568 w 1910541"/>
                    <a:gd name="connsiteY9" fmla="*/ 1165 h 902901"/>
                    <a:gd name="connsiteX10" fmla="*/ 1861897 w 1910541"/>
                    <a:gd name="connsiteY10" fmla="*/ 184640 h 902901"/>
                    <a:gd name="connsiteX11" fmla="*/ 1057421 w 1910541"/>
                    <a:gd name="connsiteY11" fmla="*/ 902901 h 902901"/>
                    <a:gd name="connsiteX12" fmla="*/ 675595 w 1910541"/>
                    <a:gd name="connsiteY12" fmla="*/ 801778 h 902901"/>
                    <a:gd name="connsiteX13" fmla="*/ 263639 w 1910541"/>
                    <a:gd name="connsiteY13" fmla="*/ 716053 h 902901"/>
                    <a:gd name="connsiteX14" fmla="*/ 2381 w 1910541"/>
                    <a:gd name="connsiteY14" fmla="*/ 731365 h 902901"/>
                    <a:gd name="connsiteX15" fmla="*/ 0 w 1910541"/>
                    <a:gd name="connsiteY15" fmla="*/ 382343 h 902901"/>
                    <a:gd name="connsiteX0" fmla="*/ 0 w 1913123"/>
                    <a:gd name="connsiteY0" fmla="*/ 384364 h 904922"/>
                    <a:gd name="connsiteX1" fmla="*/ 303155 w 1913123"/>
                    <a:gd name="connsiteY1" fmla="*/ 224485 h 904922"/>
                    <a:gd name="connsiteX2" fmla="*/ 972457 w 1913123"/>
                    <a:gd name="connsiteY2" fmla="*/ 256901 h 904922"/>
                    <a:gd name="connsiteX3" fmla="*/ 1286312 w 1913123"/>
                    <a:gd name="connsiteY3" fmla="*/ 288795 h 904922"/>
                    <a:gd name="connsiteX4" fmla="*/ 1281627 w 1913123"/>
                    <a:gd name="connsiteY4" fmla="*/ 455398 h 904922"/>
                    <a:gd name="connsiteX5" fmla="*/ 800416 w 1913123"/>
                    <a:gd name="connsiteY5" fmla="*/ 504886 h 904922"/>
                    <a:gd name="connsiteX6" fmla="*/ 1292195 w 1913123"/>
                    <a:gd name="connsiteY6" fmla="*/ 459943 h 904922"/>
                    <a:gd name="connsiteX7" fmla="*/ 1356538 w 1913123"/>
                    <a:gd name="connsiteY7" fmla="*/ 289174 h 904922"/>
                    <a:gd name="connsiteX8" fmla="*/ 1779568 w 1913123"/>
                    <a:gd name="connsiteY8" fmla="*/ 3186 h 904922"/>
                    <a:gd name="connsiteX9" fmla="*/ 1861897 w 1913123"/>
                    <a:gd name="connsiteY9" fmla="*/ 186661 h 904922"/>
                    <a:gd name="connsiteX10" fmla="*/ 1057421 w 1913123"/>
                    <a:gd name="connsiteY10" fmla="*/ 904922 h 904922"/>
                    <a:gd name="connsiteX11" fmla="*/ 675595 w 1913123"/>
                    <a:gd name="connsiteY11" fmla="*/ 803799 h 904922"/>
                    <a:gd name="connsiteX12" fmla="*/ 263639 w 1913123"/>
                    <a:gd name="connsiteY12" fmla="*/ 718074 h 904922"/>
                    <a:gd name="connsiteX13" fmla="*/ 2381 w 1913123"/>
                    <a:gd name="connsiteY13" fmla="*/ 733386 h 904922"/>
                    <a:gd name="connsiteX14" fmla="*/ 0 w 1913123"/>
                    <a:gd name="connsiteY14" fmla="*/ 384364 h 904922"/>
                    <a:gd name="connsiteX0" fmla="*/ 0 w 1913123"/>
                    <a:gd name="connsiteY0" fmla="*/ 384364 h 904922"/>
                    <a:gd name="connsiteX1" fmla="*/ 303155 w 1913123"/>
                    <a:gd name="connsiteY1" fmla="*/ 224485 h 904922"/>
                    <a:gd name="connsiteX2" fmla="*/ 972457 w 1913123"/>
                    <a:gd name="connsiteY2" fmla="*/ 256901 h 904922"/>
                    <a:gd name="connsiteX3" fmla="*/ 1286312 w 1913123"/>
                    <a:gd name="connsiteY3" fmla="*/ 288795 h 904922"/>
                    <a:gd name="connsiteX4" fmla="*/ 1297794 w 1913123"/>
                    <a:gd name="connsiteY4" fmla="*/ 446090 h 904922"/>
                    <a:gd name="connsiteX5" fmla="*/ 800416 w 1913123"/>
                    <a:gd name="connsiteY5" fmla="*/ 504886 h 904922"/>
                    <a:gd name="connsiteX6" fmla="*/ 1292195 w 1913123"/>
                    <a:gd name="connsiteY6" fmla="*/ 459943 h 904922"/>
                    <a:gd name="connsiteX7" fmla="*/ 1356538 w 1913123"/>
                    <a:gd name="connsiteY7" fmla="*/ 289174 h 904922"/>
                    <a:gd name="connsiteX8" fmla="*/ 1779568 w 1913123"/>
                    <a:gd name="connsiteY8" fmla="*/ 3186 h 904922"/>
                    <a:gd name="connsiteX9" fmla="*/ 1861897 w 1913123"/>
                    <a:gd name="connsiteY9" fmla="*/ 186661 h 904922"/>
                    <a:gd name="connsiteX10" fmla="*/ 1057421 w 1913123"/>
                    <a:gd name="connsiteY10" fmla="*/ 904922 h 904922"/>
                    <a:gd name="connsiteX11" fmla="*/ 675595 w 1913123"/>
                    <a:gd name="connsiteY11" fmla="*/ 803799 h 904922"/>
                    <a:gd name="connsiteX12" fmla="*/ 263639 w 1913123"/>
                    <a:gd name="connsiteY12" fmla="*/ 718074 h 904922"/>
                    <a:gd name="connsiteX13" fmla="*/ 2381 w 1913123"/>
                    <a:gd name="connsiteY13" fmla="*/ 733386 h 904922"/>
                    <a:gd name="connsiteX14" fmla="*/ 0 w 1913123"/>
                    <a:gd name="connsiteY14" fmla="*/ 384364 h 904922"/>
                    <a:gd name="connsiteX0" fmla="*/ 0 w 1913123"/>
                    <a:gd name="connsiteY0" fmla="*/ 384364 h 904922"/>
                    <a:gd name="connsiteX1" fmla="*/ 303155 w 1913123"/>
                    <a:gd name="connsiteY1" fmla="*/ 224485 h 904922"/>
                    <a:gd name="connsiteX2" fmla="*/ 972457 w 1913123"/>
                    <a:gd name="connsiteY2" fmla="*/ 256901 h 904922"/>
                    <a:gd name="connsiteX3" fmla="*/ 1292374 w 1913123"/>
                    <a:gd name="connsiteY3" fmla="*/ 298104 h 904922"/>
                    <a:gd name="connsiteX4" fmla="*/ 1297794 w 1913123"/>
                    <a:gd name="connsiteY4" fmla="*/ 446090 h 904922"/>
                    <a:gd name="connsiteX5" fmla="*/ 800416 w 1913123"/>
                    <a:gd name="connsiteY5" fmla="*/ 504886 h 904922"/>
                    <a:gd name="connsiteX6" fmla="*/ 1292195 w 1913123"/>
                    <a:gd name="connsiteY6" fmla="*/ 459943 h 904922"/>
                    <a:gd name="connsiteX7" fmla="*/ 1356538 w 1913123"/>
                    <a:gd name="connsiteY7" fmla="*/ 289174 h 904922"/>
                    <a:gd name="connsiteX8" fmla="*/ 1779568 w 1913123"/>
                    <a:gd name="connsiteY8" fmla="*/ 3186 h 904922"/>
                    <a:gd name="connsiteX9" fmla="*/ 1861897 w 1913123"/>
                    <a:gd name="connsiteY9" fmla="*/ 186661 h 904922"/>
                    <a:gd name="connsiteX10" fmla="*/ 1057421 w 1913123"/>
                    <a:gd name="connsiteY10" fmla="*/ 904922 h 904922"/>
                    <a:gd name="connsiteX11" fmla="*/ 675595 w 1913123"/>
                    <a:gd name="connsiteY11" fmla="*/ 803799 h 904922"/>
                    <a:gd name="connsiteX12" fmla="*/ 263639 w 1913123"/>
                    <a:gd name="connsiteY12" fmla="*/ 718074 h 904922"/>
                    <a:gd name="connsiteX13" fmla="*/ 2381 w 1913123"/>
                    <a:gd name="connsiteY13" fmla="*/ 733386 h 904922"/>
                    <a:gd name="connsiteX14" fmla="*/ 0 w 1913123"/>
                    <a:gd name="connsiteY14" fmla="*/ 384364 h 904922"/>
                    <a:gd name="connsiteX0" fmla="*/ 0 w 1913123"/>
                    <a:gd name="connsiteY0" fmla="*/ 384364 h 924007"/>
                    <a:gd name="connsiteX1" fmla="*/ 303155 w 1913123"/>
                    <a:gd name="connsiteY1" fmla="*/ 224485 h 924007"/>
                    <a:gd name="connsiteX2" fmla="*/ 972457 w 1913123"/>
                    <a:gd name="connsiteY2" fmla="*/ 256901 h 924007"/>
                    <a:gd name="connsiteX3" fmla="*/ 1292374 w 1913123"/>
                    <a:gd name="connsiteY3" fmla="*/ 298104 h 924007"/>
                    <a:gd name="connsiteX4" fmla="*/ 1297794 w 1913123"/>
                    <a:gd name="connsiteY4" fmla="*/ 446090 h 924007"/>
                    <a:gd name="connsiteX5" fmla="*/ 800416 w 1913123"/>
                    <a:gd name="connsiteY5" fmla="*/ 504886 h 924007"/>
                    <a:gd name="connsiteX6" fmla="*/ 1292195 w 1913123"/>
                    <a:gd name="connsiteY6" fmla="*/ 459943 h 924007"/>
                    <a:gd name="connsiteX7" fmla="*/ 1356538 w 1913123"/>
                    <a:gd name="connsiteY7" fmla="*/ 289174 h 924007"/>
                    <a:gd name="connsiteX8" fmla="*/ 1779568 w 1913123"/>
                    <a:gd name="connsiteY8" fmla="*/ 3186 h 924007"/>
                    <a:gd name="connsiteX9" fmla="*/ 1861897 w 1913123"/>
                    <a:gd name="connsiteY9" fmla="*/ 186661 h 924007"/>
                    <a:gd name="connsiteX10" fmla="*/ 1057421 w 1913123"/>
                    <a:gd name="connsiteY10" fmla="*/ 904922 h 924007"/>
                    <a:gd name="connsiteX11" fmla="*/ 263639 w 1913123"/>
                    <a:gd name="connsiteY11" fmla="*/ 718074 h 924007"/>
                    <a:gd name="connsiteX12" fmla="*/ 2381 w 1913123"/>
                    <a:gd name="connsiteY12" fmla="*/ 733386 h 924007"/>
                    <a:gd name="connsiteX13" fmla="*/ 0 w 1913123"/>
                    <a:gd name="connsiteY13" fmla="*/ 384364 h 924007"/>
                    <a:gd name="connsiteX0" fmla="*/ 0 w 1913123"/>
                    <a:gd name="connsiteY0" fmla="*/ 384364 h 949923"/>
                    <a:gd name="connsiteX1" fmla="*/ 303155 w 1913123"/>
                    <a:gd name="connsiteY1" fmla="*/ 224485 h 949923"/>
                    <a:gd name="connsiteX2" fmla="*/ 972457 w 1913123"/>
                    <a:gd name="connsiteY2" fmla="*/ 256901 h 949923"/>
                    <a:gd name="connsiteX3" fmla="*/ 1292374 w 1913123"/>
                    <a:gd name="connsiteY3" fmla="*/ 298104 h 949923"/>
                    <a:gd name="connsiteX4" fmla="*/ 1297794 w 1913123"/>
                    <a:gd name="connsiteY4" fmla="*/ 446090 h 949923"/>
                    <a:gd name="connsiteX5" fmla="*/ 800416 w 1913123"/>
                    <a:gd name="connsiteY5" fmla="*/ 504886 h 949923"/>
                    <a:gd name="connsiteX6" fmla="*/ 1292195 w 1913123"/>
                    <a:gd name="connsiteY6" fmla="*/ 459943 h 949923"/>
                    <a:gd name="connsiteX7" fmla="*/ 1356538 w 1913123"/>
                    <a:gd name="connsiteY7" fmla="*/ 289174 h 949923"/>
                    <a:gd name="connsiteX8" fmla="*/ 1779568 w 1913123"/>
                    <a:gd name="connsiteY8" fmla="*/ 3186 h 949923"/>
                    <a:gd name="connsiteX9" fmla="*/ 1861897 w 1913123"/>
                    <a:gd name="connsiteY9" fmla="*/ 186661 h 949923"/>
                    <a:gd name="connsiteX10" fmla="*/ 1057421 w 1913123"/>
                    <a:gd name="connsiteY10" fmla="*/ 904922 h 949923"/>
                    <a:gd name="connsiteX11" fmla="*/ 621608 w 1913123"/>
                    <a:gd name="connsiteY11" fmla="*/ 857625 h 949923"/>
                    <a:gd name="connsiteX12" fmla="*/ 263639 w 1913123"/>
                    <a:gd name="connsiteY12" fmla="*/ 718074 h 949923"/>
                    <a:gd name="connsiteX13" fmla="*/ 2381 w 1913123"/>
                    <a:gd name="connsiteY13" fmla="*/ 733386 h 949923"/>
                    <a:gd name="connsiteX14" fmla="*/ 0 w 1913123"/>
                    <a:gd name="connsiteY14" fmla="*/ 384364 h 949923"/>
                    <a:gd name="connsiteX0" fmla="*/ 0 w 1913123"/>
                    <a:gd name="connsiteY0" fmla="*/ 384364 h 945692"/>
                    <a:gd name="connsiteX1" fmla="*/ 303155 w 1913123"/>
                    <a:gd name="connsiteY1" fmla="*/ 224485 h 945692"/>
                    <a:gd name="connsiteX2" fmla="*/ 972457 w 1913123"/>
                    <a:gd name="connsiteY2" fmla="*/ 256901 h 945692"/>
                    <a:gd name="connsiteX3" fmla="*/ 1292374 w 1913123"/>
                    <a:gd name="connsiteY3" fmla="*/ 298104 h 945692"/>
                    <a:gd name="connsiteX4" fmla="*/ 1297794 w 1913123"/>
                    <a:gd name="connsiteY4" fmla="*/ 446090 h 945692"/>
                    <a:gd name="connsiteX5" fmla="*/ 800416 w 1913123"/>
                    <a:gd name="connsiteY5" fmla="*/ 504886 h 945692"/>
                    <a:gd name="connsiteX6" fmla="*/ 1292195 w 1913123"/>
                    <a:gd name="connsiteY6" fmla="*/ 459943 h 945692"/>
                    <a:gd name="connsiteX7" fmla="*/ 1356538 w 1913123"/>
                    <a:gd name="connsiteY7" fmla="*/ 289174 h 945692"/>
                    <a:gd name="connsiteX8" fmla="*/ 1779568 w 1913123"/>
                    <a:gd name="connsiteY8" fmla="*/ 3186 h 945692"/>
                    <a:gd name="connsiteX9" fmla="*/ 1861897 w 1913123"/>
                    <a:gd name="connsiteY9" fmla="*/ 186661 h 945692"/>
                    <a:gd name="connsiteX10" fmla="*/ 1057421 w 1913123"/>
                    <a:gd name="connsiteY10" fmla="*/ 904922 h 945692"/>
                    <a:gd name="connsiteX11" fmla="*/ 672804 w 1913123"/>
                    <a:gd name="connsiteY11" fmla="*/ 835284 h 945692"/>
                    <a:gd name="connsiteX12" fmla="*/ 263639 w 1913123"/>
                    <a:gd name="connsiteY12" fmla="*/ 718074 h 945692"/>
                    <a:gd name="connsiteX13" fmla="*/ 2381 w 1913123"/>
                    <a:gd name="connsiteY13" fmla="*/ 733386 h 945692"/>
                    <a:gd name="connsiteX14" fmla="*/ 0 w 1913123"/>
                    <a:gd name="connsiteY14" fmla="*/ 384364 h 945692"/>
                    <a:gd name="connsiteX0" fmla="*/ 0 w 1913123"/>
                    <a:gd name="connsiteY0" fmla="*/ 384364 h 950446"/>
                    <a:gd name="connsiteX1" fmla="*/ 303155 w 1913123"/>
                    <a:gd name="connsiteY1" fmla="*/ 224485 h 950446"/>
                    <a:gd name="connsiteX2" fmla="*/ 972457 w 1913123"/>
                    <a:gd name="connsiteY2" fmla="*/ 256901 h 950446"/>
                    <a:gd name="connsiteX3" fmla="*/ 1292374 w 1913123"/>
                    <a:gd name="connsiteY3" fmla="*/ 298104 h 950446"/>
                    <a:gd name="connsiteX4" fmla="*/ 1297794 w 1913123"/>
                    <a:gd name="connsiteY4" fmla="*/ 446090 h 950446"/>
                    <a:gd name="connsiteX5" fmla="*/ 800416 w 1913123"/>
                    <a:gd name="connsiteY5" fmla="*/ 504886 h 950446"/>
                    <a:gd name="connsiteX6" fmla="*/ 1292195 w 1913123"/>
                    <a:gd name="connsiteY6" fmla="*/ 459943 h 950446"/>
                    <a:gd name="connsiteX7" fmla="*/ 1356538 w 1913123"/>
                    <a:gd name="connsiteY7" fmla="*/ 289174 h 950446"/>
                    <a:gd name="connsiteX8" fmla="*/ 1779568 w 1913123"/>
                    <a:gd name="connsiteY8" fmla="*/ 3186 h 950446"/>
                    <a:gd name="connsiteX9" fmla="*/ 1861897 w 1913123"/>
                    <a:gd name="connsiteY9" fmla="*/ 186661 h 950446"/>
                    <a:gd name="connsiteX10" fmla="*/ 1057421 w 1913123"/>
                    <a:gd name="connsiteY10" fmla="*/ 904922 h 950446"/>
                    <a:gd name="connsiteX11" fmla="*/ 678193 w 1913123"/>
                    <a:gd name="connsiteY11" fmla="*/ 860107 h 950446"/>
                    <a:gd name="connsiteX12" fmla="*/ 263639 w 1913123"/>
                    <a:gd name="connsiteY12" fmla="*/ 718074 h 950446"/>
                    <a:gd name="connsiteX13" fmla="*/ 2381 w 1913123"/>
                    <a:gd name="connsiteY13" fmla="*/ 733386 h 950446"/>
                    <a:gd name="connsiteX14" fmla="*/ 0 w 1913123"/>
                    <a:gd name="connsiteY14" fmla="*/ 384364 h 950446"/>
                    <a:gd name="connsiteX0" fmla="*/ 0 w 1913123"/>
                    <a:gd name="connsiteY0" fmla="*/ 384364 h 961877"/>
                    <a:gd name="connsiteX1" fmla="*/ 303155 w 1913123"/>
                    <a:gd name="connsiteY1" fmla="*/ 224485 h 961877"/>
                    <a:gd name="connsiteX2" fmla="*/ 972457 w 1913123"/>
                    <a:gd name="connsiteY2" fmla="*/ 256901 h 961877"/>
                    <a:gd name="connsiteX3" fmla="*/ 1292374 w 1913123"/>
                    <a:gd name="connsiteY3" fmla="*/ 298104 h 961877"/>
                    <a:gd name="connsiteX4" fmla="*/ 1297794 w 1913123"/>
                    <a:gd name="connsiteY4" fmla="*/ 446090 h 961877"/>
                    <a:gd name="connsiteX5" fmla="*/ 800416 w 1913123"/>
                    <a:gd name="connsiteY5" fmla="*/ 504886 h 961877"/>
                    <a:gd name="connsiteX6" fmla="*/ 1292195 w 1913123"/>
                    <a:gd name="connsiteY6" fmla="*/ 459943 h 961877"/>
                    <a:gd name="connsiteX7" fmla="*/ 1356538 w 1913123"/>
                    <a:gd name="connsiteY7" fmla="*/ 289174 h 961877"/>
                    <a:gd name="connsiteX8" fmla="*/ 1779568 w 1913123"/>
                    <a:gd name="connsiteY8" fmla="*/ 3186 h 961877"/>
                    <a:gd name="connsiteX9" fmla="*/ 1861897 w 1913123"/>
                    <a:gd name="connsiteY9" fmla="*/ 186661 h 961877"/>
                    <a:gd name="connsiteX10" fmla="*/ 1057421 w 1913123"/>
                    <a:gd name="connsiteY10" fmla="*/ 904922 h 961877"/>
                    <a:gd name="connsiteX11" fmla="*/ 678193 w 1913123"/>
                    <a:gd name="connsiteY11" fmla="*/ 860107 h 961877"/>
                    <a:gd name="connsiteX12" fmla="*/ 263639 w 1913123"/>
                    <a:gd name="connsiteY12" fmla="*/ 718074 h 961877"/>
                    <a:gd name="connsiteX13" fmla="*/ 2381 w 1913123"/>
                    <a:gd name="connsiteY13" fmla="*/ 733386 h 961877"/>
                    <a:gd name="connsiteX14" fmla="*/ 0 w 1913123"/>
                    <a:gd name="connsiteY14" fmla="*/ 384364 h 961877"/>
                    <a:gd name="connsiteX0" fmla="*/ 0 w 1913123"/>
                    <a:gd name="connsiteY0" fmla="*/ 384364 h 961877"/>
                    <a:gd name="connsiteX1" fmla="*/ 303155 w 1913123"/>
                    <a:gd name="connsiteY1" fmla="*/ 224485 h 961877"/>
                    <a:gd name="connsiteX2" fmla="*/ 972457 w 1913123"/>
                    <a:gd name="connsiteY2" fmla="*/ 256901 h 961877"/>
                    <a:gd name="connsiteX3" fmla="*/ 1292374 w 1913123"/>
                    <a:gd name="connsiteY3" fmla="*/ 298104 h 961877"/>
                    <a:gd name="connsiteX4" fmla="*/ 1297794 w 1913123"/>
                    <a:gd name="connsiteY4" fmla="*/ 446090 h 961877"/>
                    <a:gd name="connsiteX5" fmla="*/ 800416 w 1913123"/>
                    <a:gd name="connsiteY5" fmla="*/ 504886 h 961877"/>
                    <a:gd name="connsiteX6" fmla="*/ 1292195 w 1913123"/>
                    <a:gd name="connsiteY6" fmla="*/ 459943 h 961877"/>
                    <a:gd name="connsiteX7" fmla="*/ 1356538 w 1913123"/>
                    <a:gd name="connsiteY7" fmla="*/ 289174 h 961877"/>
                    <a:gd name="connsiteX8" fmla="*/ 1779568 w 1913123"/>
                    <a:gd name="connsiteY8" fmla="*/ 3186 h 961877"/>
                    <a:gd name="connsiteX9" fmla="*/ 1861897 w 1913123"/>
                    <a:gd name="connsiteY9" fmla="*/ 186661 h 961877"/>
                    <a:gd name="connsiteX10" fmla="*/ 1057421 w 1913123"/>
                    <a:gd name="connsiteY10" fmla="*/ 904922 h 961877"/>
                    <a:gd name="connsiteX11" fmla="*/ 678193 w 1913123"/>
                    <a:gd name="connsiteY11" fmla="*/ 860107 h 961877"/>
                    <a:gd name="connsiteX12" fmla="*/ 263639 w 1913123"/>
                    <a:gd name="connsiteY12" fmla="*/ 718074 h 961877"/>
                    <a:gd name="connsiteX13" fmla="*/ 0 w 1913123"/>
                    <a:gd name="connsiteY13" fmla="*/ 384364 h 96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3123" h="961877">
                      <a:moveTo>
                        <a:pt x="0" y="384364"/>
                      </a:moveTo>
                      <a:cubicBezTo>
                        <a:pt x="140796" y="373891"/>
                        <a:pt x="162359" y="234958"/>
                        <a:pt x="303155" y="224485"/>
                      </a:cubicBezTo>
                      <a:cubicBezTo>
                        <a:pt x="429909" y="219910"/>
                        <a:pt x="807587" y="244631"/>
                        <a:pt x="972457" y="256901"/>
                      </a:cubicBezTo>
                      <a:cubicBezTo>
                        <a:pt x="1137327" y="269171"/>
                        <a:pt x="1289860" y="263311"/>
                        <a:pt x="1292374" y="298104"/>
                      </a:cubicBezTo>
                      <a:cubicBezTo>
                        <a:pt x="1361166" y="323372"/>
                        <a:pt x="1328750" y="429024"/>
                        <a:pt x="1297794" y="446090"/>
                      </a:cubicBezTo>
                      <a:lnTo>
                        <a:pt x="800416" y="504886"/>
                      </a:lnTo>
                      <a:cubicBezTo>
                        <a:pt x="774222" y="521158"/>
                        <a:pt x="1199508" y="495895"/>
                        <a:pt x="1292195" y="459943"/>
                      </a:cubicBezTo>
                      <a:cubicBezTo>
                        <a:pt x="1384882" y="423991"/>
                        <a:pt x="1332007" y="325658"/>
                        <a:pt x="1356538" y="289174"/>
                      </a:cubicBezTo>
                      <a:cubicBezTo>
                        <a:pt x="1437767" y="213048"/>
                        <a:pt x="1695342" y="20272"/>
                        <a:pt x="1779568" y="3186"/>
                      </a:cubicBezTo>
                      <a:cubicBezTo>
                        <a:pt x="1863795" y="-13900"/>
                        <a:pt x="1982255" y="36372"/>
                        <a:pt x="1861897" y="186661"/>
                      </a:cubicBezTo>
                      <a:cubicBezTo>
                        <a:pt x="1741539" y="336950"/>
                        <a:pt x="1264136" y="793095"/>
                        <a:pt x="1057421" y="904922"/>
                      </a:cubicBezTo>
                      <a:cubicBezTo>
                        <a:pt x="850706" y="1016749"/>
                        <a:pt x="875158" y="943377"/>
                        <a:pt x="678193" y="860107"/>
                      </a:cubicBezTo>
                      <a:cubicBezTo>
                        <a:pt x="545896" y="828966"/>
                        <a:pt x="366843" y="738780"/>
                        <a:pt x="263639" y="718074"/>
                      </a:cubicBezTo>
                      <a:lnTo>
                        <a:pt x="0" y="384364"/>
                      </a:lnTo>
                      <a:close/>
                    </a:path>
                  </a:pathLst>
                </a:custGeom>
                <a:solidFill>
                  <a:srgbClr val="FFE4C7"/>
                </a:solidFill>
                <a:ln w="19050" cap="flat" cmpd="sng" algn="ctr">
                  <a:solidFill>
                    <a:schemeClr val="tx1"/>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099" b="1" dirty="0">
                    <a:latin typeface="Arial" charset="0"/>
                  </a:endParaRPr>
                </a:p>
              </p:txBody>
            </p:sp>
          </p:grpSp>
        </p:grpSp>
      </p:grpSp>
      <p:sp>
        <p:nvSpPr>
          <p:cNvPr id="218" name="Block Arc 217"/>
          <p:cNvSpPr/>
          <p:nvPr/>
        </p:nvSpPr>
        <p:spPr bwMode="auto">
          <a:xfrm rot="2925917">
            <a:off x="8900382" y="5385184"/>
            <a:ext cx="4875530" cy="4951710"/>
          </a:xfrm>
          <a:prstGeom prst="blockArc">
            <a:avLst>
              <a:gd name="adj1" fmla="val 13458255"/>
              <a:gd name="adj2" fmla="val 16015398"/>
              <a:gd name="adj3" fmla="val 7145"/>
            </a:avLst>
          </a:prstGeom>
          <a:solidFill>
            <a:srgbClr val="FFC000"/>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sp>
        <p:nvSpPr>
          <p:cNvPr id="219" name="Block Arc 218"/>
          <p:cNvSpPr/>
          <p:nvPr/>
        </p:nvSpPr>
        <p:spPr bwMode="auto">
          <a:xfrm rot="5611268">
            <a:off x="8906730" y="5378835"/>
            <a:ext cx="4875530" cy="4951710"/>
          </a:xfrm>
          <a:prstGeom prst="blockArc">
            <a:avLst>
              <a:gd name="adj1" fmla="val 13458255"/>
              <a:gd name="adj2" fmla="val 16015398"/>
              <a:gd name="adj3" fmla="val 7145"/>
            </a:avLst>
          </a:prstGeom>
          <a:solidFill>
            <a:srgbClr val="767171"/>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sp>
        <p:nvSpPr>
          <p:cNvPr id="220" name="Block Arc 219"/>
          <p:cNvSpPr/>
          <p:nvPr/>
        </p:nvSpPr>
        <p:spPr bwMode="auto">
          <a:xfrm rot="8276506">
            <a:off x="8925775" y="5388359"/>
            <a:ext cx="4875530" cy="4951710"/>
          </a:xfrm>
          <a:prstGeom prst="blockArc">
            <a:avLst>
              <a:gd name="adj1" fmla="val 13458255"/>
              <a:gd name="adj2" fmla="val 16015398"/>
              <a:gd name="adj3" fmla="val 7145"/>
            </a:avLst>
          </a:prstGeom>
          <a:solidFill>
            <a:srgbClr val="4472C4"/>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sp>
        <p:nvSpPr>
          <p:cNvPr id="221" name="Block Arc 220"/>
          <p:cNvSpPr/>
          <p:nvPr/>
        </p:nvSpPr>
        <p:spPr bwMode="auto">
          <a:xfrm rot="11076936">
            <a:off x="8932123" y="5394708"/>
            <a:ext cx="4875530" cy="4954883"/>
          </a:xfrm>
          <a:prstGeom prst="blockArc">
            <a:avLst>
              <a:gd name="adj1" fmla="val 13458255"/>
              <a:gd name="adj2" fmla="val 16015398"/>
              <a:gd name="adj3" fmla="val 7145"/>
            </a:avLst>
          </a:prstGeom>
          <a:solidFill>
            <a:srgbClr val="5B9BD5"/>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sp>
        <p:nvSpPr>
          <p:cNvPr id="222" name="Block Arc 221"/>
          <p:cNvSpPr/>
          <p:nvPr/>
        </p:nvSpPr>
        <p:spPr bwMode="auto">
          <a:xfrm rot="13774969">
            <a:off x="8913078" y="5388359"/>
            <a:ext cx="4875530" cy="4951710"/>
          </a:xfrm>
          <a:prstGeom prst="blockArc">
            <a:avLst>
              <a:gd name="adj1" fmla="val 13458255"/>
              <a:gd name="adj2" fmla="val 16015398"/>
              <a:gd name="adj3" fmla="val 7145"/>
            </a:avLst>
          </a:prstGeom>
          <a:solidFill>
            <a:srgbClr val="C00000"/>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grpSp>
        <p:nvGrpSpPr>
          <p:cNvPr id="43038" name="Group 13"/>
          <p:cNvGrpSpPr>
            <a:grpSpLocks/>
          </p:cNvGrpSpPr>
          <p:nvPr/>
        </p:nvGrpSpPr>
        <p:grpSpPr bwMode="auto">
          <a:xfrm>
            <a:off x="599921" y="9942096"/>
            <a:ext cx="1360150" cy="1540676"/>
            <a:chOff x="-2010345" y="1136982"/>
            <a:chExt cx="799443" cy="981108"/>
          </a:xfrm>
        </p:grpSpPr>
        <p:sp>
          <p:nvSpPr>
            <p:cNvPr id="43055" name="Rectangle 249"/>
            <p:cNvSpPr>
              <a:spLocks/>
            </p:cNvSpPr>
            <p:nvPr/>
          </p:nvSpPr>
          <p:spPr bwMode="auto">
            <a:xfrm>
              <a:off x="-1937940" y="1801608"/>
              <a:ext cx="128094" cy="143781"/>
            </a:xfrm>
            <a:custGeom>
              <a:avLst/>
              <a:gdLst>
                <a:gd name="T0" fmla="*/ 25812 w 665096"/>
                <a:gd name="T1" fmla="*/ 3976 h 562062"/>
                <a:gd name="T2" fmla="*/ 42979 w 665096"/>
                <a:gd name="T3" fmla="*/ 47055 h 562062"/>
                <a:gd name="T4" fmla="*/ 114641 w 665096"/>
                <a:gd name="T5" fmla="*/ 48646 h 562062"/>
                <a:gd name="T6" fmla="*/ 128094 w 665096"/>
                <a:gd name="T7" fmla="*/ 142302 h 562062"/>
                <a:gd name="T8" fmla="*/ 710 w 665096"/>
                <a:gd name="T9" fmla="*/ 121591 h 562062"/>
                <a:gd name="T10" fmla="*/ 25812 w 665096"/>
                <a:gd name="T11" fmla="*/ 3976 h 5620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5096" h="562062">
                  <a:moveTo>
                    <a:pt x="134024" y="15541"/>
                  </a:moveTo>
                  <a:cubicBezTo>
                    <a:pt x="136180" y="-48631"/>
                    <a:pt x="236775" y="101396"/>
                    <a:pt x="223158" y="183946"/>
                  </a:cubicBezTo>
                  <a:cubicBezTo>
                    <a:pt x="317491" y="209346"/>
                    <a:pt x="468144" y="216481"/>
                    <a:pt x="595246" y="190166"/>
                  </a:cubicBezTo>
                  <a:lnTo>
                    <a:pt x="665096" y="556281"/>
                  </a:lnTo>
                  <a:cubicBezTo>
                    <a:pt x="460697" y="589254"/>
                    <a:pt x="196976" y="470192"/>
                    <a:pt x="3689" y="475319"/>
                  </a:cubicBezTo>
                  <a:cubicBezTo>
                    <a:pt x="-21711" y="290839"/>
                    <a:pt x="90844" y="299081"/>
                    <a:pt x="134024" y="15541"/>
                  </a:cubicBezTo>
                  <a:close/>
                </a:path>
              </a:pathLst>
            </a:custGeom>
            <a:solidFill>
              <a:srgbClr val="FED2A5"/>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nvGrpSpPr>
            <p:cNvPr id="43056" name="Group 243"/>
            <p:cNvGrpSpPr>
              <a:grpSpLocks/>
            </p:cNvGrpSpPr>
            <p:nvPr/>
          </p:nvGrpSpPr>
          <p:grpSpPr bwMode="auto">
            <a:xfrm rot="-2107881">
              <a:off x="-2010345" y="1659308"/>
              <a:ext cx="89649" cy="279673"/>
              <a:chOff x="2658648" y="3676622"/>
              <a:chExt cx="493943" cy="1093283"/>
            </a:xfrm>
          </p:grpSpPr>
          <p:grpSp>
            <p:nvGrpSpPr>
              <p:cNvPr id="43086" name="Group 244"/>
              <p:cNvGrpSpPr>
                <a:grpSpLocks/>
              </p:cNvGrpSpPr>
              <p:nvPr/>
            </p:nvGrpSpPr>
            <p:grpSpPr bwMode="auto">
              <a:xfrm>
                <a:off x="2658648" y="3676622"/>
                <a:ext cx="493943" cy="1093283"/>
                <a:chOff x="1849493" y="3859558"/>
                <a:chExt cx="493943" cy="1093283"/>
              </a:xfrm>
            </p:grpSpPr>
            <p:sp>
              <p:nvSpPr>
                <p:cNvPr id="247" name="Rectangle 231"/>
                <p:cNvSpPr/>
                <p:nvPr/>
              </p:nvSpPr>
              <p:spPr bwMode="auto">
                <a:xfrm>
                  <a:off x="1849595" y="3860444"/>
                  <a:ext cx="498149" cy="1092251"/>
                </a:xfrm>
                <a:custGeom>
                  <a:avLst/>
                  <a:gdLst>
                    <a:gd name="connsiteX0" fmla="*/ 0 w 387263"/>
                    <a:gd name="connsiteY0" fmla="*/ 0 h 986603"/>
                    <a:gd name="connsiteX1" fmla="*/ 387263 w 387263"/>
                    <a:gd name="connsiteY1" fmla="*/ 0 h 986603"/>
                    <a:gd name="connsiteX2" fmla="*/ 387263 w 387263"/>
                    <a:gd name="connsiteY2" fmla="*/ 986603 h 986603"/>
                    <a:gd name="connsiteX3" fmla="*/ 0 w 387263"/>
                    <a:gd name="connsiteY3" fmla="*/ 986603 h 986603"/>
                    <a:gd name="connsiteX4" fmla="*/ 0 w 387263"/>
                    <a:gd name="connsiteY4" fmla="*/ 0 h 986603"/>
                    <a:gd name="connsiteX0" fmla="*/ 0 w 493943"/>
                    <a:gd name="connsiteY0" fmla="*/ 106680 h 1093283"/>
                    <a:gd name="connsiteX1" fmla="*/ 493943 w 493943"/>
                    <a:gd name="connsiteY1" fmla="*/ 0 h 1093283"/>
                    <a:gd name="connsiteX2" fmla="*/ 387263 w 493943"/>
                    <a:gd name="connsiteY2" fmla="*/ 1093283 h 1093283"/>
                    <a:gd name="connsiteX3" fmla="*/ 0 w 493943"/>
                    <a:gd name="connsiteY3" fmla="*/ 1093283 h 1093283"/>
                    <a:gd name="connsiteX4" fmla="*/ 0 w 493943"/>
                    <a:gd name="connsiteY4" fmla="*/ 106680 h 1093283"/>
                    <a:gd name="connsiteX0" fmla="*/ 0 w 493943"/>
                    <a:gd name="connsiteY0" fmla="*/ 106680 h 1093283"/>
                    <a:gd name="connsiteX1" fmla="*/ 493943 w 493943"/>
                    <a:gd name="connsiteY1" fmla="*/ 0 h 1093283"/>
                    <a:gd name="connsiteX2" fmla="*/ 441912 w 493943"/>
                    <a:gd name="connsiteY2" fmla="*/ 54886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68532 w 493943"/>
                    <a:gd name="connsiteY2" fmla="*/ 64030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0 w 493943"/>
                    <a:gd name="connsiteY5" fmla="*/ 106680 h 1093283"/>
                    <a:gd name="connsiteX0" fmla="*/ 7668 w 501611"/>
                    <a:gd name="connsiteY0" fmla="*/ 106680 h 1093283"/>
                    <a:gd name="connsiteX1" fmla="*/ 501611 w 501611"/>
                    <a:gd name="connsiteY1" fmla="*/ 0 h 1093283"/>
                    <a:gd name="connsiteX2" fmla="*/ 335280 w 501611"/>
                    <a:gd name="connsiteY2" fmla="*/ 693648 h 1093283"/>
                    <a:gd name="connsiteX3" fmla="*/ 394931 w 501611"/>
                    <a:gd name="connsiteY3" fmla="*/ 1093283 h 1093283"/>
                    <a:gd name="connsiteX4" fmla="*/ 7668 w 501611"/>
                    <a:gd name="connsiteY4" fmla="*/ 1093283 h 1093283"/>
                    <a:gd name="connsiteX5" fmla="*/ 0 w 501611"/>
                    <a:gd name="connsiteY5" fmla="*/ 556488 h 1093283"/>
                    <a:gd name="connsiteX6" fmla="*/ 7668 w 501611"/>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60912 w 493943"/>
                    <a:gd name="connsiteY5" fmla="*/ 67840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503233"/>
                    <a:gd name="connsiteY0" fmla="*/ 106680 h 1093283"/>
                    <a:gd name="connsiteX1" fmla="*/ 493943 w 503233"/>
                    <a:gd name="connsiteY1" fmla="*/ 0 h 1093283"/>
                    <a:gd name="connsiteX2" fmla="*/ 327612 w 503233"/>
                    <a:gd name="connsiteY2" fmla="*/ 693648 h 1093283"/>
                    <a:gd name="connsiteX3" fmla="*/ 387263 w 503233"/>
                    <a:gd name="connsiteY3" fmla="*/ 1093283 h 1093283"/>
                    <a:gd name="connsiteX4" fmla="*/ 0 w 503233"/>
                    <a:gd name="connsiteY4" fmla="*/ 1093283 h 1093283"/>
                    <a:gd name="connsiteX5" fmla="*/ 22812 w 503233"/>
                    <a:gd name="connsiteY5" fmla="*/ 701268 h 1093283"/>
                    <a:gd name="connsiteX6" fmla="*/ 0 w 50323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16166 w 510109"/>
                    <a:gd name="connsiteY0" fmla="*/ 106680 h 1093283"/>
                    <a:gd name="connsiteX1" fmla="*/ 510109 w 510109"/>
                    <a:gd name="connsiteY1" fmla="*/ 0 h 1093283"/>
                    <a:gd name="connsiteX2" fmla="*/ 343778 w 510109"/>
                    <a:gd name="connsiteY2" fmla="*/ 693648 h 1093283"/>
                    <a:gd name="connsiteX3" fmla="*/ 403429 w 510109"/>
                    <a:gd name="connsiteY3" fmla="*/ 1093283 h 1093283"/>
                    <a:gd name="connsiteX4" fmla="*/ 16166 w 510109"/>
                    <a:gd name="connsiteY4" fmla="*/ 1093283 h 1093283"/>
                    <a:gd name="connsiteX5" fmla="*/ 67553 w 510109"/>
                    <a:gd name="connsiteY5" fmla="*/ 701268 h 1093283"/>
                    <a:gd name="connsiteX6" fmla="*/ 16166 w 510109"/>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23272 w 517215"/>
                    <a:gd name="connsiteY0" fmla="*/ 106680 h 1093283"/>
                    <a:gd name="connsiteX1" fmla="*/ 517215 w 517215"/>
                    <a:gd name="connsiteY1" fmla="*/ 0 h 1093283"/>
                    <a:gd name="connsiteX2" fmla="*/ 350884 w 517215"/>
                    <a:gd name="connsiteY2" fmla="*/ 693648 h 1093283"/>
                    <a:gd name="connsiteX3" fmla="*/ 410535 w 517215"/>
                    <a:gd name="connsiteY3" fmla="*/ 1093283 h 1093283"/>
                    <a:gd name="connsiteX4" fmla="*/ 23272 w 517215"/>
                    <a:gd name="connsiteY4" fmla="*/ 1093283 h 1093283"/>
                    <a:gd name="connsiteX5" fmla="*/ 74659 w 517215"/>
                    <a:gd name="connsiteY5" fmla="*/ 701268 h 1093283"/>
                    <a:gd name="connsiteX6" fmla="*/ 23272 w 517215"/>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943" h="1093283">
                      <a:moveTo>
                        <a:pt x="0" y="106680"/>
                      </a:moveTo>
                      <a:lnTo>
                        <a:pt x="493943" y="0"/>
                      </a:lnTo>
                      <a:cubicBezTo>
                        <a:pt x="396145" y="278803"/>
                        <a:pt x="345392" y="511434"/>
                        <a:pt x="327612" y="693648"/>
                      </a:cubicBezTo>
                      <a:cubicBezTo>
                        <a:pt x="309832" y="875862"/>
                        <a:pt x="365665" y="940952"/>
                        <a:pt x="387263" y="1093283"/>
                      </a:cubicBezTo>
                      <a:lnTo>
                        <a:pt x="0" y="1093283"/>
                      </a:lnTo>
                      <a:cubicBezTo>
                        <a:pt x="1171" y="985084"/>
                        <a:pt x="51387" y="865702"/>
                        <a:pt x="51387" y="701268"/>
                      </a:cubicBezTo>
                      <a:cubicBezTo>
                        <a:pt x="51387" y="536834"/>
                        <a:pt x="21491" y="323570"/>
                        <a:pt x="0" y="106680"/>
                      </a:cubicBezTo>
                      <a:close/>
                    </a:path>
                  </a:pathLst>
                </a:custGeom>
                <a:solidFill>
                  <a:srgbClr val="345747"/>
                </a:solidFill>
                <a:ln w="12700" cap="flat" cmpd="sng" algn="ctr">
                  <a:solidFill>
                    <a:schemeClr val="bg1">
                      <a:lumMod val="95000"/>
                    </a:schemeClr>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sp>
              <p:nvSpPr>
                <p:cNvPr id="43089" name="Rectangle 231"/>
                <p:cNvSpPr>
                  <a:spLocks/>
                </p:cNvSpPr>
                <p:nvPr/>
              </p:nvSpPr>
              <p:spPr bwMode="auto">
                <a:xfrm>
                  <a:off x="1866725" y="3871843"/>
                  <a:ext cx="467303" cy="1078298"/>
                </a:xfrm>
                <a:custGeom>
                  <a:avLst/>
                  <a:gdLst>
                    <a:gd name="T0" fmla="*/ 0 w 526114"/>
                    <a:gd name="T1" fmla="*/ 102836 h 1093282"/>
                    <a:gd name="T2" fmla="*/ 467303 w 526114"/>
                    <a:gd name="T3" fmla="*/ 0 h 1093282"/>
                    <a:gd name="T4" fmla="*/ 290990 w 526114"/>
                    <a:gd name="T5" fmla="*/ 681759 h 1093282"/>
                    <a:gd name="T6" fmla="*/ 360642 w 526114"/>
                    <a:gd name="T7" fmla="*/ 1078298 h 1093282"/>
                    <a:gd name="T8" fmla="*/ 0 w 526114"/>
                    <a:gd name="T9" fmla="*/ 1075917 h 1093282"/>
                    <a:gd name="T10" fmla="*/ 45643 w 526114"/>
                    <a:gd name="T11" fmla="*/ 689275 h 1093282"/>
                    <a:gd name="T12" fmla="*/ 0 w 526114"/>
                    <a:gd name="T13" fmla="*/ 102836 h 10932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6114" h="1093282">
                      <a:moveTo>
                        <a:pt x="0" y="104265"/>
                      </a:moveTo>
                      <a:lnTo>
                        <a:pt x="526114" y="0"/>
                      </a:lnTo>
                      <a:cubicBezTo>
                        <a:pt x="428316" y="278803"/>
                        <a:pt x="345392" y="509019"/>
                        <a:pt x="327612" y="691233"/>
                      </a:cubicBezTo>
                      <a:cubicBezTo>
                        <a:pt x="309832" y="873447"/>
                        <a:pt x="384432" y="940951"/>
                        <a:pt x="406030" y="1093282"/>
                      </a:cubicBezTo>
                      <a:lnTo>
                        <a:pt x="0" y="1090868"/>
                      </a:lnTo>
                      <a:cubicBezTo>
                        <a:pt x="1171" y="982669"/>
                        <a:pt x="51387" y="863287"/>
                        <a:pt x="51387" y="698853"/>
                      </a:cubicBezTo>
                      <a:cubicBezTo>
                        <a:pt x="51387" y="534419"/>
                        <a:pt x="21491" y="321155"/>
                        <a:pt x="0" y="104265"/>
                      </a:cubicBezTo>
                      <a:close/>
                    </a:path>
                  </a:pathLst>
                </a:custGeom>
                <a:solidFill>
                  <a:srgbClr val="345747"/>
                </a:solidFill>
                <a:ln w="12700"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249" name="Rectangle 231"/>
                <p:cNvSpPr/>
                <p:nvPr/>
              </p:nvSpPr>
              <p:spPr bwMode="auto">
                <a:xfrm>
                  <a:off x="1881117" y="3913564"/>
                  <a:ext cx="402017" cy="1030191"/>
                </a:xfrm>
                <a:custGeom>
                  <a:avLst/>
                  <a:gdLst>
                    <a:gd name="connsiteX0" fmla="*/ 0 w 387263"/>
                    <a:gd name="connsiteY0" fmla="*/ 0 h 986603"/>
                    <a:gd name="connsiteX1" fmla="*/ 387263 w 387263"/>
                    <a:gd name="connsiteY1" fmla="*/ 0 h 986603"/>
                    <a:gd name="connsiteX2" fmla="*/ 387263 w 387263"/>
                    <a:gd name="connsiteY2" fmla="*/ 986603 h 986603"/>
                    <a:gd name="connsiteX3" fmla="*/ 0 w 387263"/>
                    <a:gd name="connsiteY3" fmla="*/ 986603 h 986603"/>
                    <a:gd name="connsiteX4" fmla="*/ 0 w 387263"/>
                    <a:gd name="connsiteY4" fmla="*/ 0 h 986603"/>
                    <a:gd name="connsiteX0" fmla="*/ 0 w 493943"/>
                    <a:gd name="connsiteY0" fmla="*/ 106680 h 1093283"/>
                    <a:gd name="connsiteX1" fmla="*/ 493943 w 493943"/>
                    <a:gd name="connsiteY1" fmla="*/ 0 h 1093283"/>
                    <a:gd name="connsiteX2" fmla="*/ 387263 w 493943"/>
                    <a:gd name="connsiteY2" fmla="*/ 1093283 h 1093283"/>
                    <a:gd name="connsiteX3" fmla="*/ 0 w 493943"/>
                    <a:gd name="connsiteY3" fmla="*/ 1093283 h 1093283"/>
                    <a:gd name="connsiteX4" fmla="*/ 0 w 493943"/>
                    <a:gd name="connsiteY4" fmla="*/ 106680 h 1093283"/>
                    <a:gd name="connsiteX0" fmla="*/ 0 w 493943"/>
                    <a:gd name="connsiteY0" fmla="*/ 106680 h 1093283"/>
                    <a:gd name="connsiteX1" fmla="*/ 493943 w 493943"/>
                    <a:gd name="connsiteY1" fmla="*/ 0 h 1093283"/>
                    <a:gd name="connsiteX2" fmla="*/ 441912 w 493943"/>
                    <a:gd name="connsiteY2" fmla="*/ 54886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68532 w 493943"/>
                    <a:gd name="connsiteY2" fmla="*/ 64030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0 w 493943"/>
                    <a:gd name="connsiteY5" fmla="*/ 106680 h 1093283"/>
                    <a:gd name="connsiteX0" fmla="*/ 7668 w 501611"/>
                    <a:gd name="connsiteY0" fmla="*/ 106680 h 1093283"/>
                    <a:gd name="connsiteX1" fmla="*/ 501611 w 501611"/>
                    <a:gd name="connsiteY1" fmla="*/ 0 h 1093283"/>
                    <a:gd name="connsiteX2" fmla="*/ 335280 w 501611"/>
                    <a:gd name="connsiteY2" fmla="*/ 693648 h 1093283"/>
                    <a:gd name="connsiteX3" fmla="*/ 394931 w 501611"/>
                    <a:gd name="connsiteY3" fmla="*/ 1093283 h 1093283"/>
                    <a:gd name="connsiteX4" fmla="*/ 7668 w 501611"/>
                    <a:gd name="connsiteY4" fmla="*/ 1093283 h 1093283"/>
                    <a:gd name="connsiteX5" fmla="*/ 0 w 501611"/>
                    <a:gd name="connsiteY5" fmla="*/ 556488 h 1093283"/>
                    <a:gd name="connsiteX6" fmla="*/ 7668 w 501611"/>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60912 w 493943"/>
                    <a:gd name="connsiteY5" fmla="*/ 67840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503233"/>
                    <a:gd name="connsiteY0" fmla="*/ 106680 h 1093283"/>
                    <a:gd name="connsiteX1" fmla="*/ 493943 w 503233"/>
                    <a:gd name="connsiteY1" fmla="*/ 0 h 1093283"/>
                    <a:gd name="connsiteX2" fmla="*/ 327612 w 503233"/>
                    <a:gd name="connsiteY2" fmla="*/ 693648 h 1093283"/>
                    <a:gd name="connsiteX3" fmla="*/ 387263 w 503233"/>
                    <a:gd name="connsiteY3" fmla="*/ 1093283 h 1093283"/>
                    <a:gd name="connsiteX4" fmla="*/ 0 w 503233"/>
                    <a:gd name="connsiteY4" fmla="*/ 1093283 h 1093283"/>
                    <a:gd name="connsiteX5" fmla="*/ 22812 w 503233"/>
                    <a:gd name="connsiteY5" fmla="*/ 701268 h 1093283"/>
                    <a:gd name="connsiteX6" fmla="*/ 0 w 50323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16166 w 510109"/>
                    <a:gd name="connsiteY0" fmla="*/ 106680 h 1093283"/>
                    <a:gd name="connsiteX1" fmla="*/ 510109 w 510109"/>
                    <a:gd name="connsiteY1" fmla="*/ 0 h 1093283"/>
                    <a:gd name="connsiteX2" fmla="*/ 343778 w 510109"/>
                    <a:gd name="connsiteY2" fmla="*/ 693648 h 1093283"/>
                    <a:gd name="connsiteX3" fmla="*/ 403429 w 510109"/>
                    <a:gd name="connsiteY3" fmla="*/ 1093283 h 1093283"/>
                    <a:gd name="connsiteX4" fmla="*/ 16166 w 510109"/>
                    <a:gd name="connsiteY4" fmla="*/ 1093283 h 1093283"/>
                    <a:gd name="connsiteX5" fmla="*/ 67553 w 510109"/>
                    <a:gd name="connsiteY5" fmla="*/ 701268 h 1093283"/>
                    <a:gd name="connsiteX6" fmla="*/ 16166 w 510109"/>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23272 w 517215"/>
                    <a:gd name="connsiteY0" fmla="*/ 106680 h 1093283"/>
                    <a:gd name="connsiteX1" fmla="*/ 517215 w 517215"/>
                    <a:gd name="connsiteY1" fmla="*/ 0 h 1093283"/>
                    <a:gd name="connsiteX2" fmla="*/ 350884 w 517215"/>
                    <a:gd name="connsiteY2" fmla="*/ 693648 h 1093283"/>
                    <a:gd name="connsiteX3" fmla="*/ 410535 w 517215"/>
                    <a:gd name="connsiteY3" fmla="*/ 1093283 h 1093283"/>
                    <a:gd name="connsiteX4" fmla="*/ 23272 w 517215"/>
                    <a:gd name="connsiteY4" fmla="*/ 1093283 h 1093283"/>
                    <a:gd name="connsiteX5" fmla="*/ 74659 w 517215"/>
                    <a:gd name="connsiteY5" fmla="*/ 701268 h 1093283"/>
                    <a:gd name="connsiteX6" fmla="*/ 23272 w 517215"/>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0 w 526114"/>
                    <a:gd name="connsiteY0" fmla="*/ 104265 h 1090868"/>
                    <a:gd name="connsiteX1" fmla="*/ 526114 w 526114"/>
                    <a:gd name="connsiteY1" fmla="*/ 0 h 1090868"/>
                    <a:gd name="connsiteX2" fmla="*/ 327612 w 526114"/>
                    <a:gd name="connsiteY2" fmla="*/ 691233 h 1090868"/>
                    <a:gd name="connsiteX3" fmla="*/ 387263 w 526114"/>
                    <a:gd name="connsiteY3" fmla="*/ 1090868 h 1090868"/>
                    <a:gd name="connsiteX4" fmla="*/ 0 w 526114"/>
                    <a:gd name="connsiteY4" fmla="*/ 1090868 h 1090868"/>
                    <a:gd name="connsiteX5" fmla="*/ 51387 w 526114"/>
                    <a:gd name="connsiteY5" fmla="*/ 698853 h 1090868"/>
                    <a:gd name="connsiteX6" fmla="*/ 0 w 526114"/>
                    <a:gd name="connsiteY6" fmla="*/ 104265 h 1090868"/>
                    <a:gd name="connsiteX0" fmla="*/ 0 w 526114"/>
                    <a:gd name="connsiteY0" fmla="*/ 104265 h 1093282"/>
                    <a:gd name="connsiteX1" fmla="*/ 526114 w 526114"/>
                    <a:gd name="connsiteY1" fmla="*/ 0 h 1093282"/>
                    <a:gd name="connsiteX2" fmla="*/ 327612 w 526114"/>
                    <a:gd name="connsiteY2" fmla="*/ 691233 h 1093282"/>
                    <a:gd name="connsiteX3" fmla="*/ 406030 w 526114"/>
                    <a:gd name="connsiteY3" fmla="*/ 1093282 h 1093282"/>
                    <a:gd name="connsiteX4" fmla="*/ 0 w 526114"/>
                    <a:gd name="connsiteY4" fmla="*/ 1090868 h 1093282"/>
                    <a:gd name="connsiteX5" fmla="*/ 51387 w 526114"/>
                    <a:gd name="connsiteY5" fmla="*/ 698853 h 1093282"/>
                    <a:gd name="connsiteX6" fmla="*/ 0 w 526114"/>
                    <a:gd name="connsiteY6"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488219 w 608303"/>
                    <a:gd name="connsiteY3" fmla="*/ 1093282 h 1093282"/>
                    <a:gd name="connsiteX4" fmla="*/ 0 w 608303"/>
                    <a:gd name="connsiteY4" fmla="*/ 1088267 h 1093282"/>
                    <a:gd name="connsiteX5" fmla="*/ 133576 w 608303"/>
                    <a:gd name="connsiteY5" fmla="*/ 698853 h 1093282"/>
                    <a:gd name="connsiteX6" fmla="*/ 82189 w 608303"/>
                    <a:gd name="connsiteY6"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455242 w 608303"/>
                    <a:gd name="connsiteY3" fmla="*/ 991577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87665 w 608303"/>
                    <a:gd name="connsiteY2" fmla="*/ 675625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843092"/>
                    <a:gd name="connsiteY0" fmla="*/ 169050 h 1158067"/>
                    <a:gd name="connsiteX1" fmla="*/ 798639 w 843092"/>
                    <a:gd name="connsiteY1" fmla="*/ 2351 h 1158067"/>
                    <a:gd name="connsiteX2" fmla="*/ 736418 w 843092"/>
                    <a:gd name="connsiteY2" fmla="*/ 122457 h 1158067"/>
                    <a:gd name="connsiteX3" fmla="*/ 487665 w 843092"/>
                    <a:gd name="connsiteY3" fmla="*/ 740410 h 1158067"/>
                    <a:gd name="connsiteX4" fmla="*/ 567713 w 843092"/>
                    <a:gd name="connsiteY4" fmla="*/ 1035550 h 1158067"/>
                    <a:gd name="connsiteX5" fmla="*/ 488219 w 843092"/>
                    <a:gd name="connsiteY5" fmla="*/ 1158067 h 1158067"/>
                    <a:gd name="connsiteX6" fmla="*/ 0 w 843092"/>
                    <a:gd name="connsiteY6" fmla="*/ 1153052 h 1158067"/>
                    <a:gd name="connsiteX7" fmla="*/ 133576 w 843092"/>
                    <a:gd name="connsiteY7" fmla="*/ 763638 h 1158067"/>
                    <a:gd name="connsiteX8" fmla="*/ 82189 w 843092"/>
                    <a:gd name="connsiteY8" fmla="*/ 169050 h 1158067"/>
                    <a:gd name="connsiteX0" fmla="*/ 82189 w 746186"/>
                    <a:gd name="connsiteY0" fmla="*/ 127153 h 1116170"/>
                    <a:gd name="connsiteX1" fmla="*/ 513136 w 746186"/>
                    <a:gd name="connsiteY1" fmla="*/ 17684 h 1116170"/>
                    <a:gd name="connsiteX2" fmla="*/ 736418 w 746186"/>
                    <a:gd name="connsiteY2" fmla="*/ 80560 h 1116170"/>
                    <a:gd name="connsiteX3" fmla="*/ 487665 w 746186"/>
                    <a:gd name="connsiteY3" fmla="*/ 698513 h 1116170"/>
                    <a:gd name="connsiteX4" fmla="*/ 567713 w 746186"/>
                    <a:gd name="connsiteY4" fmla="*/ 993653 h 1116170"/>
                    <a:gd name="connsiteX5" fmla="*/ 488219 w 746186"/>
                    <a:gd name="connsiteY5" fmla="*/ 1116170 h 1116170"/>
                    <a:gd name="connsiteX6" fmla="*/ 0 w 746186"/>
                    <a:gd name="connsiteY6" fmla="*/ 1111155 h 1116170"/>
                    <a:gd name="connsiteX7" fmla="*/ 133576 w 746186"/>
                    <a:gd name="connsiteY7" fmla="*/ 721741 h 1116170"/>
                    <a:gd name="connsiteX8" fmla="*/ 82189 w 746186"/>
                    <a:gd name="connsiteY8" fmla="*/ 127153 h 1116170"/>
                    <a:gd name="connsiteX0" fmla="*/ 82189 w 736418"/>
                    <a:gd name="connsiteY0" fmla="*/ 109469 h 1098486"/>
                    <a:gd name="connsiteX1" fmla="*/ 513136 w 736418"/>
                    <a:gd name="connsiteY1" fmla="*/ 0 h 1098486"/>
                    <a:gd name="connsiteX2" fmla="*/ 736418 w 736418"/>
                    <a:gd name="connsiteY2" fmla="*/ 62876 h 1098486"/>
                    <a:gd name="connsiteX3" fmla="*/ 487665 w 736418"/>
                    <a:gd name="connsiteY3" fmla="*/ 680829 h 1098486"/>
                    <a:gd name="connsiteX4" fmla="*/ 567713 w 736418"/>
                    <a:gd name="connsiteY4" fmla="*/ 975969 h 1098486"/>
                    <a:gd name="connsiteX5" fmla="*/ 488219 w 736418"/>
                    <a:gd name="connsiteY5" fmla="*/ 1098486 h 1098486"/>
                    <a:gd name="connsiteX6" fmla="*/ 0 w 736418"/>
                    <a:gd name="connsiteY6" fmla="*/ 1093471 h 1098486"/>
                    <a:gd name="connsiteX7" fmla="*/ 133576 w 736418"/>
                    <a:gd name="connsiteY7" fmla="*/ 704057 h 1098486"/>
                    <a:gd name="connsiteX8" fmla="*/ 82189 w 736418"/>
                    <a:gd name="connsiteY8" fmla="*/ 109469 h 1098486"/>
                    <a:gd name="connsiteX0" fmla="*/ 82189 w 736418"/>
                    <a:gd name="connsiteY0" fmla="*/ 135483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82189 w 736418"/>
                    <a:gd name="connsiteY8" fmla="*/ 135483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25446 w 736418"/>
                    <a:gd name="connsiteY8"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35131 w 736418"/>
                    <a:gd name="connsiteY8" fmla="*/ 172134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35131 w 736418"/>
                    <a:gd name="connsiteY8" fmla="*/ 172134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5355 w 736418"/>
                    <a:gd name="connsiteY8" fmla="*/ 159127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94644 w 736418"/>
                    <a:gd name="connsiteY7" fmla="*/ 636420 h 1124500"/>
                    <a:gd name="connsiteX8" fmla="*/ 5355 w 736418"/>
                    <a:gd name="connsiteY8" fmla="*/ 159127 h 1124500"/>
                    <a:gd name="connsiteX9" fmla="*/ 125446 w 736418"/>
                    <a:gd name="connsiteY9" fmla="*/ 54839 h 1124500"/>
                    <a:gd name="connsiteX0" fmla="*/ 160454 w 771426"/>
                    <a:gd name="connsiteY0" fmla="*/ 54839 h 1124500"/>
                    <a:gd name="connsiteX1" fmla="*/ 582750 w 771426"/>
                    <a:gd name="connsiteY1" fmla="*/ 0 h 1124500"/>
                    <a:gd name="connsiteX2" fmla="*/ 771426 w 771426"/>
                    <a:gd name="connsiteY2" fmla="*/ 88890 h 1124500"/>
                    <a:gd name="connsiteX3" fmla="*/ 522673 w 771426"/>
                    <a:gd name="connsiteY3" fmla="*/ 706843 h 1124500"/>
                    <a:gd name="connsiteX4" fmla="*/ 602721 w 771426"/>
                    <a:gd name="connsiteY4" fmla="*/ 1001983 h 1124500"/>
                    <a:gd name="connsiteX5" fmla="*/ 523227 w 771426"/>
                    <a:gd name="connsiteY5" fmla="*/ 1124500 h 1124500"/>
                    <a:gd name="connsiteX6" fmla="*/ 35008 w 771426"/>
                    <a:gd name="connsiteY6" fmla="*/ 1119485 h 1124500"/>
                    <a:gd name="connsiteX7" fmla="*/ 49016 w 771426"/>
                    <a:gd name="connsiteY7" fmla="*/ 1033199 h 1124500"/>
                    <a:gd name="connsiteX8" fmla="*/ 129652 w 771426"/>
                    <a:gd name="connsiteY8" fmla="*/ 636420 h 1124500"/>
                    <a:gd name="connsiteX9" fmla="*/ 40363 w 771426"/>
                    <a:gd name="connsiteY9" fmla="*/ 159127 h 1124500"/>
                    <a:gd name="connsiteX10" fmla="*/ 160454 w 771426"/>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9289 w 731063"/>
                    <a:gd name="connsiteY8" fmla="*/ 636420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9289 w 731063"/>
                    <a:gd name="connsiteY8" fmla="*/ 636420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64888 w 731063"/>
                    <a:gd name="connsiteY10" fmla="*/ 109700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644548 w 731063"/>
                    <a:gd name="connsiteY2" fmla="*/ 52468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777"/>
                    <a:gd name="connsiteY0" fmla="*/ 55452 h 1125113"/>
                    <a:gd name="connsiteX1" fmla="*/ 542387 w 731777"/>
                    <a:gd name="connsiteY1" fmla="*/ 613 h 1125113"/>
                    <a:gd name="connsiteX2" fmla="*/ 731063 w 731777"/>
                    <a:gd name="connsiteY2" fmla="*/ 89503 h 1125113"/>
                    <a:gd name="connsiteX3" fmla="*/ 482310 w 731777"/>
                    <a:gd name="connsiteY3" fmla="*/ 707456 h 1125113"/>
                    <a:gd name="connsiteX4" fmla="*/ 562358 w 731777"/>
                    <a:gd name="connsiteY4" fmla="*/ 1002596 h 1125113"/>
                    <a:gd name="connsiteX5" fmla="*/ 482864 w 731777"/>
                    <a:gd name="connsiteY5" fmla="*/ 1125113 h 1125113"/>
                    <a:gd name="connsiteX6" fmla="*/ 102790 w 731777"/>
                    <a:gd name="connsiteY6" fmla="*/ 1122699 h 1125113"/>
                    <a:gd name="connsiteX7" fmla="*/ 8653 w 731777"/>
                    <a:gd name="connsiteY7" fmla="*/ 1033812 h 1125113"/>
                    <a:gd name="connsiteX8" fmla="*/ 80636 w 731777"/>
                    <a:gd name="connsiteY8" fmla="*/ 621424 h 1125113"/>
                    <a:gd name="connsiteX9" fmla="*/ 0 w 731777"/>
                    <a:gd name="connsiteY9" fmla="*/ 159740 h 1125113"/>
                    <a:gd name="connsiteX10" fmla="*/ 116798 w 731777"/>
                    <a:gd name="connsiteY10" fmla="*/ 125921 h 1125113"/>
                    <a:gd name="connsiteX11" fmla="*/ 120091 w 731777"/>
                    <a:gd name="connsiteY11" fmla="*/ 55452 h 1125113"/>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063" h="1124500">
                      <a:moveTo>
                        <a:pt x="120091" y="54839"/>
                      </a:moveTo>
                      <a:lnTo>
                        <a:pt x="542387" y="0"/>
                      </a:lnTo>
                      <a:cubicBezTo>
                        <a:pt x="622587" y="52501"/>
                        <a:pt x="481527" y="119362"/>
                        <a:pt x="731063" y="88890"/>
                      </a:cubicBezTo>
                      <a:cubicBezTo>
                        <a:pt x="679234" y="211900"/>
                        <a:pt x="510427" y="554661"/>
                        <a:pt x="482310" y="706843"/>
                      </a:cubicBezTo>
                      <a:cubicBezTo>
                        <a:pt x="456800" y="872106"/>
                        <a:pt x="549288" y="934975"/>
                        <a:pt x="562358" y="1001983"/>
                      </a:cubicBezTo>
                      <a:cubicBezTo>
                        <a:pt x="415373" y="1042977"/>
                        <a:pt x="437616" y="1069364"/>
                        <a:pt x="482864" y="1124500"/>
                      </a:cubicBezTo>
                      <a:lnTo>
                        <a:pt x="102790" y="1122086"/>
                      </a:lnTo>
                      <a:cubicBezTo>
                        <a:pt x="136299" y="1037828"/>
                        <a:pt x="109246" y="1044618"/>
                        <a:pt x="8653" y="1033199"/>
                      </a:cubicBezTo>
                      <a:cubicBezTo>
                        <a:pt x="24427" y="952688"/>
                        <a:pt x="82078" y="766490"/>
                        <a:pt x="80636" y="620811"/>
                      </a:cubicBezTo>
                      <a:cubicBezTo>
                        <a:pt x="77203" y="462919"/>
                        <a:pt x="1355" y="271666"/>
                        <a:pt x="0" y="159127"/>
                      </a:cubicBezTo>
                      <a:cubicBezTo>
                        <a:pt x="87614" y="158182"/>
                        <a:pt x="110341" y="149433"/>
                        <a:pt x="120091" y="54839"/>
                      </a:cubicBezTo>
                      <a:close/>
                    </a:path>
                  </a:pathLst>
                </a:custGeom>
                <a:solidFill>
                  <a:schemeClr val="bg1">
                    <a:lumMod val="85000"/>
                  </a:schemeClr>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grpSp>
          <p:sp>
            <p:nvSpPr>
              <p:cNvPr id="43087" name="Oval 235"/>
              <p:cNvSpPr>
                <a:spLocks/>
              </p:cNvSpPr>
              <p:nvPr/>
            </p:nvSpPr>
            <p:spPr bwMode="auto">
              <a:xfrm>
                <a:off x="2736698" y="4198301"/>
                <a:ext cx="229525" cy="220182"/>
              </a:xfrm>
              <a:custGeom>
                <a:avLst/>
                <a:gdLst>
                  <a:gd name="T0" fmla="*/ 0 w 229525"/>
                  <a:gd name="T1" fmla="*/ 113266 h 220182"/>
                  <a:gd name="T2" fmla="*/ 116350 w 229525"/>
                  <a:gd name="T3" fmla="*/ 4 h 220182"/>
                  <a:gd name="T4" fmla="*/ 229525 w 229525"/>
                  <a:gd name="T5" fmla="*/ 110091 h 220182"/>
                  <a:gd name="T6" fmla="*/ 116350 w 229525"/>
                  <a:gd name="T7" fmla="*/ 220178 h 220182"/>
                  <a:gd name="T8" fmla="*/ 0 w 229525"/>
                  <a:gd name="T9" fmla="*/ 113266 h 220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525" h="220182">
                    <a:moveTo>
                      <a:pt x="0" y="113266"/>
                    </a:moveTo>
                    <a:cubicBezTo>
                      <a:pt x="0" y="52467"/>
                      <a:pt x="78096" y="533"/>
                      <a:pt x="116350" y="4"/>
                    </a:cubicBezTo>
                    <a:cubicBezTo>
                      <a:pt x="154604" y="-525"/>
                      <a:pt x="229525" y="49292"/>
                      <a:pt x="229525" y="110091"/>
                    </a:cubicBezTo>
                    <a:cubicBezTo>
                      <a:pt x="229525" y="170890"/>
                      <a:pt x="154604" y="219649"/>
                      <a:pt x="116350" y="220178"/>
                    </a:cubicBezTo>
                    <a:cubicBezTo>
                      <a:pt x="78096" y="220707"/>
                      <a:pt x="0" y="174065"/>
                      <a:pt x="0" y="113266"/>
                    </a:cubicBezTo>
                    <a:close/>
                  </a:path>
                </a:pathLst>
              </a:custGeom>
              <a:solidFill>
                <a:srgbClr val="345747"/>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grpSp>
          <p:nvGrpSpPr>
            <p:cNvPr id="43057" name="Group 237"/>
            <p:cNvGrpSpPr>
              <a:grpSpLocks/>
            </p:cNvGrpSpPr>
            <p:nvPr/>
          </p:nvGrpSpPr>
          <p:grpSpPr bwMode="auto">
            <a:xfrm rot="-860138">
              <a:off x="-1987190" y="1636789"/>
              <a:ext cx="89649" cy="279673"/>
              <a:chOff x="2658648" y="3676622"/>
              <a:chExt cx="493943" cy="1093283"/>
            </a:xfrm>
          </p:grpSpPr>
          <p:grpSp>
            <p:nvGrpSpPr>
              <p:cNvPr id="43081" name="Group 238"/>
              <p:cNvGrpSpPr>
                <a:grpSpLocks/>
              </p:cNvGrpSpPr>
              <p:nvPr/>
            </p:nvGrpSpPr>
            <p:grpSpPr bwMode="auto">
              <a:xfrm>
                <a:off x="2658648" y="3676622"/>
                <a:ext cx="493943" cy="1093283"/>
                <a:chOff x="1849493" y="3859558"/>
                <a:chExt cx="493943" cy="1093283"/>
              </a:xfrm>
            </p:grpSpPr>
            <p:sp>
              <p:nvSpPr>
                <p:cNvPr id="241" name="Rectangle 231"/>
                <p:cNvSpPr/>
                <p:nvPr/>
              </p:nvSpPr>
              <p:spPr bwMode="auto">
                <a:xfrm>
                  <a:off x="1852776" y="3860824"/>
                  <a:ext cx="489412" cy="1092251"/>
                </a:xfrm>
                <a:custGeom>
                  <a:avLst/>
                  <a:gdLst>
                    <a:gd name="connsiteX0" fmla="*/ 0 w 387263"/>
                    <a:gd name="connsiteY0" fmla="*/ 0 h 986603"/>
                    <a:gd name="connsiteX1" fmla="*/ 387263 w 387263"/>
                    <a:gd name="connsiteY1" fmla="*/ 0 h 986603"/>
                    <a:gd name="connsiteX2" fmla="*/ 387263 w 387263"/>
                    <a:gd name="connsiteY2" fmla="*/ 986603 h 986603"/>
                    <a:gd name="connsiteX3" fmla="*/ 0 w 387263"/>
                    <a:gd name="connsiteY3" fmla="*/ 986603 h 986603"/>
                    <a:gd name="connsiteX4" fmla="*/ 0 w 387263"/>
                    <a:gd name="connsiteY4" fmla="*/ 0 h 986603"/>
                    <a:gd name="connsiteX0" fmla="*/ 0 w 493943"/>
                    <a:gd name="connsiteY0" fmla="*/ 106680 h 1093283"/>
                    <a:gd name="connsiteX1" fmla="*/ 493943 w 493943"/>
                    <a:gd name="connsiteY1" fmla="*/ 0 h 1093283"/>
                    <a:gd name="connsiteX2" fmla="*/ 387263 w 493943"/>
                    <a:gd name="connsiteY2" fmla="*/ 1093283 h 1093283"/>
                    <a:gd name="connsiteX3" fmla="*/ 0 w 493943"/>
                    <a:gd name="connsiteY3" fmla="*/ 1093283 h 1093283"/>
                    <a:gd name="connsiteX4" fmla="*/ 0 w 493943"/>
                    <a:gd name="connsiteY4" fmla="*/ 106680 h 1093283"/>
                    <a:gd name="connsiteX0" fmla="*/ 0 w 493943"/>
                    <a:gd name="connsiteY0" fmla="*/ 106680 h 1093283"/>
                    <a:gd name="connsiteX1" fmla="*/ 493943 w 493943"/>
                    <a:gd name="connsiteY1" fmla="*/ 0 h 1093283"/>
                    <a:gd name="connsiteX2" fmla="*/ 441912 w 493943"/>
                    <a:gd name="connsiteY2" fmla="*/ 54886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68532 w 493943"/>
                    <a:gd name="connsiteY2" fmla="*/ 64030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0 w 493943"/>
                    <a:gd name="connsiteY5" fmla="*/ 106680 h 1093283"/>
                    <a:gd name="connsiteX0" fmla="*/ 7668 w 501611"/>
                    <a:gd name="connsiteY0" fmla="*/ 106680 h 1093283"/>
                    <a:gd name="connsiteX1" fmla="*/ 501611 w 501611"/>
                    <a:gd name="connsiteY1" fmla="*/ 0 h 1093283"/>
                    <a:gd name="connsiteX2" fmla="*/ 335280 w 501611"/>
                    <a:gd name="connsiteY2" fmla="*/ 693648 h 1093283"/>
                    <a:gd name="connsiteX3" fmla="*/ 394931 w 501611"/>
                    <a:gd name="connsiteY3" fmla="*/ 1093283 h 1093283"/>
                    <a:gd name="connsiteX4" fmla="*/ 7668 w 501611"/>
                    <a:gd name="connsiteY4" fmla="*/ 1093283 h 1093283"/>
                    <a:gd name="connsiteX5" fmla="*/ 0 w 501611"/>
                    <a:gd name="connsiteY5" fmla="*/ 556488 h 1093283"/>
                    <a:gd name="connsiteX6" fmla="*/ 7668 w 501611"/>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60912 w 493943"/>
                    <a:gd name="connsiteY5" fmla="*/ 67840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503233"/>
                    <a:gd name="connsiteY0" fmla="*/ 106680 h 1093283"/>
                    <a:gd name="connsiteX1" fmla="*/ 493943 w 503233"/>
                    <a:gd name="connsiteY1" fmla="*/ 0 h 1093283"/>
                    <a:gd name="connsiteX2" fmla="*/ 327612 w 503233"/>
                    <a:gd name="connsiteY2" fmla="*/ 693648 h 1093283"/>
                    <a:gd name="connsiteX3" fmla="*/ 387263 w 503233"/>
                    <a:gd name="connsiteY3" fmla="*/ 1093283 h 1093283"/>
                    <a:gd name="connsiteX4" fmla="*/ 0 w 503233"/>
                    <a:gd name="connsiteY4" fmla="*/ 1093283 h 1093283"/>
                    <a:gd name="connsiteX5" fmla="*/ 22812 w 503233"/>
                    <a:gd name="connsiteY5" fmla="*/ 701268 h 1093283"/>
                    <a:gd name="connsiteX6" fmla="*/ 0 w 50323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16166 w 510109"/>
                    <a:gd name="connsiteY0" fmla="*/ 106680 h 1093283"/>
                    <a:gd name="connsiteX1" fmla="*/ 510109 w 510109"/>
                    <a:gd name="connsiteY1" fmla="*/ 0 h 1093283"/>
                    <a:gd name="connsiteX2" fmla="*/ 343778 w 510109"/>
                    <a:gd name="connsiteY2" fmla="*/ 693648 h 1093283"/>
                    <a:gd name="connsiteX3" fmla="*/ 403429 w 510109"/>
                    <a:gd name="connsiteY3" fmla="*/ 1093283 h 1093283"/>
                    <a:gd name="connsiteX4" fmla="*/ 16166 w 510109"/>
                    <a:gd name="connsiteY4" fmla="*/ 1093283 h 1093283"/>
                    <a:gd name="connsiteX5" fmla="*/ 67553 w 510109"/>
                    <a:gd name="connsiteY5" fmla="*/ 701268 h 1093283"/>
                    <a:gd name="connsiteX6" fmla="*/ 16166 w 510109"/>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23272 w 517215"/>
                    <a:gd name="connsiteY0" fmla="*/ 106680 h 1093283"/>
                    <a:gd name="connsiteX1" fmla="*/ 517215 w 517215"/>
                    <a:gd name="connsiteY1" fmla="*/ 0 h 1093283"/>
                    <a:gd name="connsiteX2" fmla="*/ 350884 w 517215"/>
                    <a:gd name="connsiteY2" fmla="*/ 693648 h 1093283"/>
                    <a:gd name="connsiteX3" fmla="*/ 410535 w 517215"/>
                    <a:gd name="connsiteY3" fmla="*/ 1093283 h 1093283"/>
                    <a:gd name="connsiteX4" fmla="*/ 23272 w 517215"/>
                    <a:gd name="connsiteY4" fmla="*/ 1093283 h 1093283"/>
                    <a:gd name="connsiteX5" fmla="*/ 74659 w 517215"/>
                    <a:gd name="connsiteY5" fmla="*/ 701268 h 1093283"/>
                    <a:gd name="connsiteX6" fmla="*/ 23272 w 517215"/>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943" h="1093283">
                      <a:moveTo>
                        <a:pt x="0" y="106680"/>
                      </a:moveTo>
                      <a:lnTo>
                        <a:pt x="493943" y="0"/>
                      </a:lnTo>
                      <a:cubicBezTo>
                        <a:pt x="396145" y="278803"/>
                        <a:pt x="345392" y="511434"/>
                        <a:pt x="327612" y="693648"/>
                      </a:cubicBezTo>
                      <a:cubicBezTo>
                        <a:pt x="309832" y="875862"/>
                        <a:pt x="365665" y="940952"/>
                        <a:pt x="387263" y="1093283"/>
                      </a:cubicBezTo>
                      <a:lnTo>
                        <a:pt x="0" y="1093283"/>
                      </a:lnTo>
                      <a:cubicBezTo>
                        <a:pt x="1171" y="985084"/>
                        <a:pt x="51387" y="865702"/>
                        <a:pt x="51387" y="701268"/>
                      </a:cubicBezTo>
                      <a:cubicBezTo>
                        <a:pt x="51387" y="536834"/>
                        <a:pt x="21491" y="323570"/>
                        <a:pt x="0" y="106680"/>
                      </a:cubicBezTo>
                      <a:close/>
                    </a:path>
                  </a:pathLst>
                </a:custGeom>
                <a:solidFill>
                  <a:srgbClr val="345747"/>
                </a:solidFill>
                <a:ln w="12700" cap="flat" cmpd="sng" algn="ctr">
                  <a:solidFill>
                    <a:schemeClr val="bg1">
                      <a:lumMod val="95000"/>
                    </a:schemeClr>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sp>
              <p:nvSpPr>
                <p:cNvPr id="43084" name="Rectangle 231"/>
                <p:cNvSpPr>
                  <a:spLocks/>
                </p:cNvSpPr>
                <p:nvPr/>
              </p:nvSpPr>
              <p:spPr bwMode="auto">
                <a:xfrm>
                  <a:off x="1866725" y="3871843"/>
                  <a:ext cx="467303" cy="1078298"/>
                </a:xfrm>
                <a:custGeom>
                  <a:avLst/>
                  <a:gdLst>
                    <a:gd name="T0" fmla="*/ 0 w 526114"/>
                    <a:gd name="T1" fmla="*/ 102836 h 1093282"/>
                    <a:gd name="T2" fmla="*/ 467303 w 526114"/>
                    <a:gd name="T3" fmla="*/ 0 h 1093282"/>
                    <a:gd name="T4" fmla="*/ 290990 w 526114"/>
                    <a:gd name="T5" fmla="*/ 681759 h 1093282"/>
                    <a:gd name="T6" fmla="*/ 360642 w 526114"/>
                    <a:gd name="T7" fmla="*/ 1078298 h 1093282"/>
                    <a:gd name="T8" fmla="*/ 0 w 526114"/>
                    <a:gd name="T9" fmla="*/ 1075917 h 1093282"/>
                    <a:gd name="T10" fmla="*/ 45643 w 526114"/>
                    <a:gd name="T11" fmla="*/ 689275 h 1093282"/>
                    <a:gd name="T12" fmla="*/ 0 w 526114"/>
                    <a:gd name="T13" fmla="*/ 102836 h 10932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6114" h="1093282">
                      <a:moveTo>
                        <a:pt x="0" y="104265"/>
                      </a:moveTo>
                      <a:lnTo>
                        <a:pt x="526114" y="0"/>
                      </a:lnTo>
                      <a:cubicBezTo>
                        <a:pt x="428316" y="278803"/>
                        <a:pt x="345392" y="509019"/>
                        <a:pt x="327612" y="691233"/>
                      </a:cubicBezTo>
                      <a:cubicBezTo>
                        <a:pt x="309832" y="873447"/>
                        <a:pt x="384432" y="940951"/>
                        <a:pt x="406030" y="1093282"/>
                      </a:cubicBezTo>
                      <a:lnTo>
                        <a:pt x="0" y="1090868"/>
                      </a:lnTo>
                      <a:cubicBezTo>
                        <a:pt x="1171" y="982669"/>
                        <a:pt x="51387" y="863287"/>
                        <a:pt x="51387" y="698853"/>
                      </a:cubicBezTo>
                      <a:cubicBezTo>
                        <a:pt x="51387" y="534419"/>
                        <a:pt x="21491" y="321155"/>
                        <a:pt x="0" y="104265"/>
                      </a:cubicBezTo>
                      <a:close/>
                    </a:path>
                  </a:pathLst>
                </a:custGeom>
                <a:solidFill>
                  <a:srgbClr val="345747"/>
                </a:solidFill>
                <a:ln w="12700"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243" name="Rectangle 231"/>
                <p:cNvSpPr/>
                <p:nvPr/>
              </p:nvSpPr>
              <p:spPr bwMode="auto">
                <a:xfrm>
                  <a:off x="1887956" y="3915138"/>
                  <a:ext cx="393275" cy="1030191"/>
                </a:xfrm>
                <a:custGeom>
                  <a:avLst/>
                  <a:gdLst>
                    <a:gd name="connsiteX0" fmla="*/ 0 w 387263"/>
                    <a:gd name="connsiteY0" fmla="*/ 0 h 986603"/>
                    <a:gd name="connsiteX1" fmla="*/ 387263 w 387263"/>
                    <a:gd name="connsiteY1" fmla="*/ 0 h 986603"/>
                    <a:gd name="connsiteX2" fmla="*/ 387263 w 387263"/>
                    <a:gd name="connsiteY2" fmla="*/ 986603 h 986603"/>
                    <a:gd name="connsiteX3" fmla="*/ 0 w 387263"/>
                    <a:gd name="connsiteY3" fmla="*/ 986603 h 986603"/>
                    <a:gd name="connsiteX4" fmla="*/ 0 w 387263"/>
                    <a:gd name="connsiteY4" fmla="*/ 0 h 986603"/>
                    <a:gd name="connsiteX0" fmla="*/ 0 w 493943"/>
                    <a:gd name="connsiteY0" fmla="*/ 106680 h 1093283"/>
                    <a:gd name="connsiteX1" fmla="*/ 493943 w 493943"/>
                    <a:gd name="connsiteY1" fmla="*/ 0 h 1093283"/>
                    <a:gd name="connsiteX2" fmla="*/ 387263 w 493943"/>
                    <a:gd name="connsiteY2" fmla="*/ 1093283 h 1093283"/>
                    <a:gd name="connsiteX3" fmla="*/ 0 w 493943"/>
                    <a:gd name="connsiteY3" fmla="*/ 1093283 h 1093283"/>
                    <a:gd name="connsiteX4" fmla="*/ 0 w 493943"/>
                    <a:gd name="connsiteY4" fmla="*/ 106680 h 1093283"/>
                    <a:gd name="connsiteX0" fmla="*/ 0 w 493943"/>
                    <a:gd name="connsiteY0" fmla="*/ 106680 h 1093283"/>
                    <a:gd name="connsiteX1" fmla="*/ 493943 w 493943"/>
                    <a:gd name="connsiteY1" fmla="*/ 0 h 1093283"/>
                    <a:gd name="connsiteX2" fmla="*/ 441912 w 493943"/>
                    <a:gd name="connsiteY2" fmla="*/ 54886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68532 w 493943"/>
                    <a:gd name="connsiteY2" fmla="*/ 64030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0 w 493943"/>
                    <a:gd name="connsiteY5" fmla="*/ 106680 h 1093283"/>
                    <a:gd name="connsiteX0" fmla="*/ 7668 w 501611"/>
                    <a:gd name="connsiteY0" fmla="*/ 106680 h 1093283"/>
                    <a:gd name="connsiteX1" fmla="*/ 501611 w 501611"/>
                    <a:gd name="connsiteY1" fmla="*/ 0 h 1093283"/>
                    <a:gd name="connsiteX2" fmla="*/ 335280 w 501611"/>
                    <a:gd name="connsiteY2" fmla="*/ 693648 h 1093283"/>
                    <a:gd name="connsiteX3" fmla="*/ 394931 w 501611"/>
                    <a:gd name="connsiteY3" fmla="*/ 1093283 h 1093283"/>
                    <a:gd name="connsiteX4" fmla="*/ 7668 w 501611"/>
                    <a:gd name="connsiteY4" fmla="*/ 1093283 h 1093283"/>
                    <a:gd name="connsiteX5" fmla="*/ 0 w 501611"/>
                    <a:gd name="connsiteY5" fmla="*/ 556488 h 1093283"/>
                    <a:gd name="connsiteX6" fmla="*/ 7668 w 501611"/>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60912 w 493943"/>
                    <a:gd name="connsiteY5" fmla="*/ 67840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503233"/>
                    <a:gd name="connsiteY0" fmla="*/ 106680 h 1093283"/>
                    <a:gd name="connsiteX1" fmla="*/ 493943 w 503233"/>
                    <a:gd name="connsiteY1" fmla="*/ 0 h 1093283"/>
                    <a:gd name="connsiteX2" fmla="*/ 327612 w 503233"/>
                    <a:gd name="connsiteY2" fmla="*/ 693648 h 1093283"/>
                    <a:gd name="connsiteX3" fmla="*/ 387263 w 503233"/>
                    <a:gd name="connsiteY3" fmla="*/ 1093283 h 1093283"/>
                    <a:gd name="connsiteX4" fmla="*/ 0 w 503233"/>
                    <a:gd name="connsiteY4" fmla="*/ 1093283 h 1093283"/>
                    <a:gd name="connsiteX5" fmla="*/ 22812 w 503233"/>
                    <a:gd name="connsiteY5" fmla="*/ 701268 h 1093283"/>
                    <a:gd name="connsiteX6" fmla="*/ 0 w 50323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16166 w 510109"/>
                    <a:gd name="connsiteY0" fmla="*/ 106680 h 1093283"/>
                    <a:gd name="connsiteX1" fmla="*/ 510109 w 510109"/>
                    <a:gd name="connsiteY1" fmla="*/ 0 h 1093283"/>
                    <a:gd name="connsiteX2" fmla="*/ 343778 w 510109"/>
                    <a:gd name="connsiteY2" fmla="*/ 693648 h 1093283"/>
                    <a:gd name="connsiteX3" fmla="*/ 403429 w 510109"/>
                    <a:gd name="connsiteY3" fmla="*/ 1093283 h 1093283"/>
                    <a:gd name="connsiteX4" fmla="*/ 16166 w 510109"/>
                    <a:gd name="connsiteY4" fmla="*/ 1093283 h 1093283"/>
                    <a:gd name="connsiteX5" fmla="*/ 67553 w 510109"/>
                    <a:gd name="connsiteY5" fmla="*/ 701268 h 1093283"/>
                    <a:gd name="connsiteX6" fmla="*/ 16166 w 510109"/>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23272 w 517215"/>
                    <a:gd name="connsiteY0" fmla="*/ 106680 h 1093283"/>
                    <a:gd name="connsiteX1" fmla="*/ 517215 w 517215"/>
                    <a:gd name="connsiteY1" fmla="*/ 0 h 1093283"/>
                    <a:gd name="connsiteX2" fmla="*/ 350884 w 517215"/>
                    <a:gd name="connsiteY2" fmla="*/ 693648 h 1093283"/>
                    <a:gd name="connsiteX3" fmla="*/ 410535 w 517215"/>
                    <a:gd name="connsiteY3" fmla="*/ 1093283 h 1093283"/>
                    <a:gd name="connsiteX4" fmla="*/ 23272 w 517215"/>
                    <a:gd name="connsiteY4" fmla="*/ 1093283 h 1093283"/>
                    <a:gd name="connsiteX5" fmla="*/ 74659 w 517215"/>
                    <a:gd name="connsiteY5" fmla="*/ 701268 h 1093283"/>
                    <a:gd name="connsiteX6" fmla="*/ 23272 w 517215"/>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0 w 526114"/>
                    <a:gd name="connsiteY0" fmla="*/ 104265 h 1090868"/>
                    <a:gd name="connsiteX1" fmla="*/ 526114 w 526114"/>
                    <a:gd name="connsiteY1" fmla="*/ 0 h 1090868"/>
                    <a:gd name="connsiteX2" fmla="*/ 327612 w 526114"/>
                    <a:gd name="connsiteY2" fmla="*/ 691233 h 1090868"/>
                    <a:gd name="connsiteX3" fmla="*/ 387263 w 526114"/>
                    <a:gd name="connsiteY3" fmla="*/ 1090868 h 1090868"/>
                    <a:gd name="connsiteX4" fmla="*/ 0 w 526114"/>
                    <a:gd name="connsiteY4" fmla="*/ 1090868 h 1090868"/>
                    <a:gd name="connsiteX5" fmla="*/ 51387 w 526114"/>
                    <a:gd name="connsiteY5" fmla="*/ 698853 h 1090868"/>
                    <a:gd name="connsiteX6" fmla="*/ 0 w 526114"/>
                    <a:gd name="connsiteY6" fmla="*/ 104265 h 1090868"/>
                    <a:gd name="connsiteX0" fmla="*/ 0 w 526114"/>
                    <a:gd name="connsiteY0" fmla="*/ 104265 h 1093282"/>
                    <a:gd name="connsiteX1" fmla="*/ 526114 w 526114"/>
                    <a:gd name="connsiteY1" fmla="*/ 0 h 1093282"/>
                    <a:gd name="connsiteX2" fmla="*/ 327612 w 526114"/>
                    <a:gd name="connsiteY2" fmla="*/ 691233 h 1093282"/>
                    <a:gd name="connsiteX3" fmla="*/ 406030 w 526114"/>
                    <a:gd name="connsiteY3" fmla="*/ 1093282 h 1093282"/>
                    <a:gd name="connsiteX4" fmla="*/ 0 w 526114"/>
                    <a:gd name="connsiteY4" fmla="*/ 1090868 h 1093282"/>
                    <a:gd name="connsiteX5" fmla="*/ 51387 w 526114"/>
                    <a:gd name="connsiteY5" fmla="*/ 698853 h 1093282"/>
                    <a:gd name="connsiteX6" fmla="*/ 0 w 526114"/>
                    <a:gd name="connsiteY6"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488219 w 608303"/>
                    <a:gd name="connsiteY3" fmla="*/ 1093282 h 1093282"/>
                    <a:gd name="connsiteX4" fmla="*/ 0 w 608303"/>
                    <a:gd name="connsiteY4" fmla="*/ 1088267 h 1093282"/>
                    <a:gd name="connsiteX5" fmla="*/ 133576 w 608303"/>
                    <a:gd name="connsiteY5" fmla="*/ 698853 h 1093282"/>
                    <a:gd name="connsiteX6" fmla="*/ 82189 w 608303"/>
                    <a:gd name="connsiteY6"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455242 w 608303"/>
                    <a:gd name="connsiteY3" fmla="*/ 991577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87665 w 608303"/>
                    <a:gd name="connsiteY2" fmla="*/ 675625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843092"/>
                    <a:gd name="connsiteY0" fmla="*/ 169050 h 1158067"/>
                    <a:gd name="connsiteX1" fmla="*/ 798639 w 843092"/>
                    <a:gd name="connsiteY1" fmla="*/ 2351 h 1158067"/>
                    <a:gd name="connsiteX2" fmla="*/ 736418 w 843092"/>
                    <a:gd name="connsiteY2" fmla="*/ 122457 h 1158067"/>
                    <a:gd name="connsiteX3" fmla="*/ 487665 w 843092"/>
                    <a:gd name="connsiteY3" fmla="*/ 740410 h 1158067"/>
                    <a:gd name="connsiteX4" fmla="*/ 567713 w 843092"/>
                    <a:gd name="connsiteY4" fmla="*/ 1035550 h 1158067"/>
                    <a:gd name="connsiteX5" fmla="*/ 488219 w 843092"/>
                    <a:gd name="connsiteY5" fmla="*/ 1158067 h 1158067"/>
                    <a:gd name="connsiteX6" fmla="*/ 0 w 843092"/>
                    <a:gd name="connsiteY6" fmla="*/ 1153052 h 1158067"/>
                    <a:gd name="connsiteX7" fmla="*/ 133576 w 843092"/>
                    <a:gd name="connsiteY7" fmla="*/ 763638 h 1158067"/>
                    <a:gd name="connsiteX8" fmla="*/ 82189 w 843092"/>
                    <a:gd name="connsiteY8" fmla="*/ 169050 h 1158067"/>
                    <a:gd name="connsiteX0" fmla="*/ 82189 w 746186"/>
                    <a:gd name="connsiteY0" fmla="*/ 127153 h 1116170"/>
                    <a:gd name="connsiteX1" fmla="*/ 513136 w 746186"/>
                    <a:gd name="connsiteY1" fmla="*/ 17684 h 1116170"/>
                    <a:gd name="connsiteX2" fmla="*/ 736418 w 746186"/>
                    <a:gd name="connsiteY2" fmla="*/ 80560 h 1116170"/>
                    <a:gd name="connsiteX3" fmla="*/ 487665 w 746186"/>
                    <a:gd name="connsiteY3" fmla="*/ 698513 h 1116170"/>
                    <a:gd name="connsiteX4" fmla="*/ 567713 w 746186"/>
                    <a:gd name="connsiteY4" fmla="*/ 993653 h 1116170"/>
                    <a:gd name="connsiteX5" fmla="*/ 488219 w 746186"/>
                    <a:gd name="connsiteY5" fmla="*/ 1116170 h 1116170"/>
                    <a:gd name="connsiteX6" fmla="*/ 0 w 746186"/>
                    <a:gd name="connsiteY6" fmla="*/ 1111155 h 1116170"/>
                    <a:gd name="connsiteX7" fmla="*/ 133576 w 746186"/>
                    <a:gd name="connsiteY7" fmla="*/ 721741 h 1116170"/>
                    <a:gd name="connsiteX8" fmla="*/ 82189 w 746186"/>
                    <a:gd name="connsiteY8" fmla="*/ 127153 h 1116170"/>
                    <a:gd name="connsiteX0" fmla="*/ 82189 w 736418"/>
                    <a:gd name="connsiteY0" fmla="*/ 109469 h 1098486"/>
                    <a:gd name="connsiteX1" fmla="*/ 513136 w 736418"/>
                    <a:gd name="connsiteY1" fmla="*/ 0 h 1098486"/>
                    <a:gd name="connsiteX2" fmla="*/ 736418 w 736418"/>
                    <a:gd name="connsiteY2" fmla="*/ 62876 h 1098486"/>
                    <a:gd name="connsiteX3" fmla="*/ 487665 w 736418"/>
                    <a:gd name="connsiteY3" fmla="*/ 680829 h 1098486"/>
                    <a:gd name="connsiteX4" fmla="*/ 567713 w 736418"/>
                    <a:gd name="connsiteY4" fmla="*/ 975969 h 1098486"/>
                    <a:gd name="connsiteX5" fmla="*/ 488219 w 736418"/>
                    <a:gd name="connsiteY5" fmla="*/ 1098486 h 1098486"/>
                    <a:gd name="connsiteX6" fmla="*/ 0 w 736418"/>
                    <a:gd name="connsiteY6" fmla="*/ 1093471 h 1098486"/>
                    <a:gd name="connsiteX7" fmla="*/ 133576 w 736418"/>
                    <a:gd name="connsiteY7" fmla="*/ 704057 h 1098486"/>
                    <a:gd name="connsiteX8" fmla="*/ 82189 w 736418"/>
                    <a:gd name="connsiteY8" fmla="*/ 109469 h 1098486"/>
                    <a:gd name="connsiteX0" fmla="*/ 82189 w 736418"/>
                    <a:gd name="connsiteY0" fmla="*/ 135483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82189 w 736418"/>
                    <a:gd name="connsiteY8" fmla="*/ 135483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25446 w 736418"/>
                    <a:gd name="connsiteY8"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35131 w 736418"/>
                    <a:gd name="connsiteY8" fmla="*/ 172134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35131 w 736418"/>
                    <a:gd name="connsiteY8" fmla="*/ 172134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5355 w 736418"/>
                    <a:gd name="connsiteY8" fmla="*/ 159127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94644 w 736418"/>
                    <a:gd name="connsiteY7" fmla="*/ 636420 h 1124500"/>
                    <a:gd name="connsiteX8" fmla="*/ 5355 w 736418"/>
                    <a:gd name="connsiteY8" fmla="*/ 159127 h 1124500"/>
                    <a:gd name="connsiteX9" fmla="*/ 125446 w 736418"/>
                    <a:gd name="connsiteY9" fmla="*/ 54839 h 1124500"/>
                    <a:gd name="connsiteX0" fmla="*/ 160454 w 771426"/>
                    <a:gd name="connsiteY0" fmla="*/ 54839 h 1124500"/>
                    <a:gd name="connsiteX1" fmla="*/ 582750 w 771426"/>
                    <a:gd name="connsiteY1" fmla="*/ 0 h 1124500"/>
                    <a:gd name="connsiteX2" fmla="*/ 771426 w 771426"/>
                    <a:gd name="connsiteY2" fmla="*/ 88890 h 1124500"/>
                    <a:gd name="connsiteX3" fmla="*/ 522673 w 771426"/>
                    <a:gd name="connsiteY3" fmla="*/ 706843 h 1124500"/>
                    <a:gd name="connsiteX4" fmla="*/ 602721 w 771426"/>
                    <a:gd name="connsiteY4" fmla="*/ 1001983 h 1124500"/>
                    <a:gd name="connsiteX5" fmla="*/ 523227 w 771426"/>
                    <a:gd name="connsiteY5" fmla="*/ 1124500 h 1124500"/>
                    <a:gd name="connsiteX6" fmla="*/ 35008 w 771426"/>
                    <a:gd name="connsiteY6" fmla="*/ 1119485 h 1124500"/>
                    <a:gd name="connsiteX7" fmla="*/ 49016 w 771426"/>
                    <a:gd name="connsiteY7" fmla="*/ 1033199 h 1124500"/>
                    <a:gd name="connsiteX8" fmla="*/ 129652 w 771426"/>
                    <a:gd name="connsiteY8" fmla="*/ 636420 h 1124500"/>
                    <a:gd name="connsiteX9" fmla="*/ 40363 w 771426"/>
                    <a:gd name="connsiteY9" fmla="*/ 159127 h 1124500"/>
                    <a:gd name="connsiteX10" fmla="*/ 160454 w 771426"/>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9289 w 731063"/>
                    <a:gd name="connsiteY8" fmla="*/ 636420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9289 w 731063"/>
                    <a:gd name="connsiteY8" fmla="*/ 636420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64888 w 731063"/>
                    <a:gd name="connsiteY10" fmla="*/ 109700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644548 w 731063"/>
                    <a:gd name="connsiteY2" fmla="*/ 52468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777"/>
                    <a:gd name="connsiteY0" fmla="*/ 55452 h 1125113"/>
                    <a:gd name="connsiteX1" fmla="*/ 542387 w 731777"/>
                    <a:gd name="connsiteY1" fmla="*/ 613 h 1125113"/>
                    <a:gd name="connsiteX2" fmla="*/ 731063 w 731777"/>
                    <a:gd name="connsiteY2" fmla="*/ 89503 h 1125113"/>
                    <a:gd name="connsiteX3" fmla="*/ 482310 w 731777"/>
                    <a:gd name="connsiteY3" fmla="*/ 707456 h 1125113"/>
                    <a:gd name="connsiteX4" fmla="*/ 562358 w 731777"/>
                    <a:gd name="connsiteY4" fmla="*/ 1002596 h 1125113"/>
                    <a:gd name="connsiteX5" fmla="*/ 482864 w 731777"/>
                    <a:gd name="connsiteY5" fmla="*/ 1125113 h 1125113"/>
                    <a:gd name="connsiteX6" fmla="*/ 102790 w 731777"/>
                    <a:gd name="connsiteY6" fmla="*/ 1122699 h 1125113"/>
                    <a:gd name="connsiteX7" fmla="*/ 8653 w 731777"/>
                    <a:gd name="connsiteY7" fmla="*/ 1033812 h 1125113"/>
                    <a:gd name="connsiteX8" fmla="*/ 80636 w 731777"/>
                    <a:gd name="connsiteY8" fmla="*/ 621424 h 1125113"/>
                    <a:gd name="connsiteX9" fmla="*/ 0 w 731777"/>
                    <a:gd name="connsiteY9" fmla="*/ 159740 h 1125113"/>
                    <a:gd name="connsiteX10" fmla="*/ 116798 w 731777"/>
                    <a:gd name="connsiteY10" fmla="*/ 125921 h 1125113"/>
                    <a:gd name="connsiteX11" fmla="*/ 120091 w 731777"/>
                    <a:gd name="connsiteY11" fmla="*/ 55452 h 1125113"/>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063" h="1124500">
                      <a:moveTo>
                        <a:pt x="120091" y="54839"/>
                      </a:moveTo>
                      <a:lnTo>
                        <a:pt x="542387" y="0"/>
                      </a:lnTo>
                      <a:cubicBezTo>
                        <a:pt x="622587" y="52501"/>
                        <a:pt x="481527" y="119362"/>
                        <a:pt x="731063" y="88890"/>
                      </a:cubicBezTo>
                      <a:cubicBezTo>
                        <a:pt x="679234" y="211900"/>
                        <a:pt x="510427" y="554661"/>
                        <a:pt x="482310" y="706843"/>
                      </a:cubicBezTo>
                      <a:cubicBezTo>
                        <a:pt x="456800" y="872106"/>
                        <a:pt x="549288" y="934975"/>
                        <a:pt x="562358" y="1001983"/>
                      </a:cubicBezTo>
                      <a:cubicBezTo>
                        <a:pt x="415373" y="1042977"/>
                        <a:pt x="437616" y="1069364"/>
                        <a:pt x="482864" y="1124500"/>
                      </a:cubicBezTo>
                      <a:lnTo>
                        <a:pt x="102790" y="1122086"/>
                      </a:lnTo>
                      <a:cubicBezTo>
                        <a:pt x="136299" y="1037828"/>
                        <a:pt x="109246" y="1044618"/>
                        <a:pt x="8653" y="1033199"/>
                      </a:cubicBezTo>
                      <a:cubicBezTo>
                        <a:pt x="24427" y="952688"/>
                        <a:pt x="82078" y="766490"/>
                        <a:pt x="80636" y="620811"/>
                      </a:cubicBezTo>
                      <a:cubicBezTo>
                        <a:pt x="77203" y="462919"/>
                        <a:pt x="1355" y="271666"/>
                        <a:pt x="0" y="159127"/>
                      </a:cubicBezTo>
                      <a:cubicBezTo>
                        <a:pt x="87614" y="158182"/>
                        <a:pt x="110341" y="149433"/>
                        <a:pt x="120091" y="54839"/>
                      </a:cubicBezTo>
                      <a:close/>
                    </a:path>
                  </a:pathLst>
                </a:custGeom>
                <a:solidFill>
                  <a:schemeClr val="bg1">
                    <a:lumMod val="85000"/>
                  </a:schemeClr>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grpSp>
          <p:sp>
            <p:nvSpPr>
              <p:cNvPr id="43082" name="Oval 235"/>
              <p:cNvSpPr>
                <a:spLocks/>
              </p:cNvSpPr>
              <p:nvPr/>
            </p:nvSpPr>
            <p:spPr bwMode="auto">
              <a:xfrm>
                <a:off x="2736698" y="4198301"/>
                <a:ext cx="229525" cy="220182"/>
              </a:xfrm>
              <a:custGeom>
                <a:avLst/>
                <a:gdLst>
                  <a:gd name="T0" fmla="*/ 0 w 229525"/>
                  <a:gd name="T1" fmla="*/ 113266 h 220182"/>
                  <a:gd name="T2" fmla="*/ 116350 w 229525"/>
                  <a:gd name="T3" fmla="*/ 4 h 220182"/>
                  <a:gd name="T4" fmla="*/ 229525 w 229525"/>
                  <a:gd name="T5" fmla="*/ 110091 h 220182"/>
                  <a:gd name="T6" fmla="*/ 116350 w 229525"/>
                  <a:gd name="T7" fmla="*/ 220178 h 220182"/>
                  <a:gd name="T8" fmla="*/ 0 w 229525"/>
                  <a:gd name="T9" fmla="*/ 113266 h 220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525" h="220182">
                    <a:moveTo>
                      <a:pt x="0" y="113266"/>
                    </a:moveTo>
                    <a:cubicBezTo>
                      <a:pt x="0" y="52467"/>
                      <a:pt x="78096" y="533"/>
                      <a:pt x="116350" y="4"/>
                    </a:cubicBezTo>
                    <a:cubicBezTo>
                      <a:pt x="154604" y="-525"/>
                      <a:pt x="229525" y="49292"/>
                      <a:pt x="229525" y="110091"/>
                    </a:cubicBezTo>
                    <a:cubicBezTo>
                      <a:pt x="229525" y="170890"/>
                      <a:pt x="154604" y="219649"/>
                      <a:pt x="116350" y="220178"/>
                    </a:cubicBezTo>
                    <a:cubicBezTo>
                      <a:pt x="78096" y="220707"/>
                      <a:pt x="0" y="174065"/>
                      <a:pt x="0" y="113266"/>
                    </a:cubicBezTo>
                    <a:close/>
                  </a:path>
                </a:pathLst>
              </a:custGeom>
              <a:solidFill>
                <a:srgbClr val="345747"/>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grpSp>
          <p:nvGrpSpPr>
            <p:cNvPr id="43058" name="Group 230"/>
            <p:cNvGrpSpPr>
              <a:grpSpLocks/>
            </p:cNvGrpSpPr>
            <p:nvPr/>
          </p:nvGrpSpPr>
          <p:grpSpPr bwMode="auto">
            <a:xfrm>
              <a:off x="-1822979" y="1136982"/>
              <a:ext cx="612077" cy="981108"/>
              <a:chOff x="3244850" y="2877883"/>
              <a:chExt cx="3372394" cy="3835293"/>
            </a:xfrm>
          </p:grpSpPr>
          <p:sp>
            <p:nvSpPr>
              <p:cNvPr id="230" name="Rectangle 229"/>
              <p:cNvSpPr/>
              <p:nvPr/>
            </p:nvSpPr>
            <p:spPr bwMode="auto">
              <a:xfrm>
                <a:off x="3243776" y="4634172"/>
                <a:ext cx="3373468" cy="2079004"/>
              </a:xfrm>
              <a:custGeom>
                <a:avLst/>
                <a:gdLst>
                  <a:gd name="connsiteX0" fmla="*/ 0 w 2360146"/>
                  <a:gd name="connsiteY0" fmla="*/ 0 h 1634572"/>
                  <a:gd name="connsiteX1" fmla="*/ 2360146 w 2360146"/>
                  <a:gd name="connsiteY1" fmla="*/ 0 h 1634572"/>
                  <a:gd name="connsiteX2" fmla="*/ 2360146 w 2360146"/>
                  <a:gd name="connsiteY2" fmla="*/ 1634572 h 1634572"/>
                  <a:gd name="connsiteX3" fmla="*/ 0 w 2360146"/>
                  <a:gd name="connsiteY3" fmla="*/ 1634572 h 1634572"/>
                  <a:gd name="connsiteX4" fmla="*/ 0 w 2360146"/>
                  <a:gd name="connsiteY4" fmla="*/ 0 h 1634572"/>
                  <a:gd name="connsiteX0" fmla="*/ 0 w 2360146"/>
                  <a:gd name="connsiteY0" fmla="*/ 0 h 1742522"/>
                  <a:gd name="connsiteX1" fmla="*/ 2360146 w 2360146"/>
                  <a:gd name="connsiteY1" fmla="*/ 0 h 1742522"/>
                  <a:gd name="connsiteX2" fmla="*/ 2360146 w 2360146"/>
                  <a:gd name="connsiteY2" fmla="*/ 1634572 h 1742522"/>
                  <a:gd name="connsiteX3" fmla="*/ 0 w 2360146"/>
                  <a:gd name="connsiteY3" fmla="*/ 1742522 h 1742522"/>
                  <a:gd name="connsiteX4" fmla="*/ 0 w 2360146"/>
                  <a:gd name="connsiteY4" fmla="*/ 0 h 1742522"/>
                  <a:gd name="connsiteX0" fmla="*/ 0 w 2360146"/>
                  <a:gd name="connsiteY0" fmla="*/ 0 h 1742522"/>
                  <a:gd name="connsiteX1" fmla="*/ 2360146 w 2360146"/>
                  <a:gd name="connsiteY1" fmla="*/ 0 h 1742522"/>
                  <a:gd name="connsiteX2" fmla="*/ 2296646 w 2360146"/>
                  <a:gd name="connsiteY2" fmla="*/ 1672672 h 1742522"/>
                  <a:gd name="connsiteX3" fmla="*/ 0 w 2360146"/>
                  <a:gd name="connsiteY3" fmla="*/ 1742522 h 1742522"/>
                  <a:gd name="connsiteX4" fmla="*/ 0 w 2360146"/>
                  <a:gd name="connsiteY4" fmla="*/ 0 h 1742522"/>
                  <a:gd name="connsiteX0" fmla="*/ 0 w 2360146"/>
                  <a:gd name="connsiteY0" fmla="*/ 0 h 1742522"/>
                  <a:gd name="connsiteX1" fmla="*/ 2360146 w 2360146"/>
                  <a:gd name="connsiteY1" fmla="*/ 0 h 1742522"/>
                  <a:gd name="connsiteX2" fmla="*/ 2315152 w 2360146"/>
                  <a:gd name="connsiteY2" fmla="*/ 764400 h 1742522"/>
                  <a:gd name="connsiteX3" fmla="*/ 2296646 w 2360146"/>
                  <a:gd name="connsiteY3" fmla="*/ 1672672 h 1742522"/>
                  <a:gd name="connsiteX4" fmla="*/ 0 w 2360146"/>
                  <a:gd name="connsiteY4" fmla="*/ 1742522 h 1742522"/>
                  <a:gd name="connsiteX5" fmla="*/ 0 w 2360146"/>
                  <a:gd name="connsiteY5" fmla="*/ 0 h 1742522"/>
                  <a:gd name="connsiteX0" fmla="*/ 0 w 2360146"/>
                  <a:gd name="connsiteY0" fmla="*/ 0 h 1742522"/>
                  <a:gd name="connsiteX1" fmla="*/ 2360146 w 2360146"/>
                  <a:gd name="connsiteY1" fmla="*/ 0 h 1742522"/>
                  <a:gd name="connsiteX2" fmla="*/ 1940502 w 2360146"/>
                  <a:gd name="connsiteY2" fmla="*/ 764400 h 1742522"/>
                  <a:gd name="connsiteX3" fmla="*/ 2296646 w 2360146"/>
                  <a:gd name="connsiteY3" fmla="*/ 1672672 h 1742522"/>
                  <a:gd name="connsiteX4" fmla="*/ 0 w 2360146"/>
                  <a:gd name="connsiteY4" fmla="*/ 1742522 h 1742522"/>
                  <a:gd name="connsiteX5" fmla="*/ 0 w 2360146"/>
                  <a:gd name="connsiteY5" fmla="*/ 0 h 1742522"/>
                  <a:gd name="connsiteX0" fmla="*/ 0 w 2360146"/>
                  <a:gd name="connsiteY0" fmla="*/ 0 h 1742522"/>
                  <a:gd name="connsiteX1" fmla="*/ 2360146 w 2360146"/>
                  <a:gd name="connsiteY1" fmla="*/ 0 h 1742522"/>
                  <a:gd name="connsiteX2" fmla="*/ 2308802 w 2360146"/>
                  <a:gd name="connsiteY2" fmla="*/ 510400 h 1742522"/>
                  <a:gd name="connsiteX3" fmla="*/ 2296646 w 2360146"/>
                  <a:gd name="connsiteY3" fmla="*/ 1672672 h 1742522"/>
                  <a:gd name="connsiteX4" fmla="*/ 0 w 2360146"/>
                  <a:gd name="connsiteY4" fmla="*/ 1742522 h 1742522"/>
                  <a:gd name="connsiteX5" fmla="*/ 0 w 2360146"/>
                  <a:gd name="connsiteY5" fmla="*/ 0 h 1742522"/>
                  <a:gd name="connsiteX0" fmla="*/ 0 w 2785596"/>
                  <a:gd name="connsiteY0" fmla="*/ 0 h 1742522"/>
                  <a:gd name="connsiteX1" fmla="*/ 2785596 w 2785596"/>
                  <a:gd name="connsiteY1" fmla="*/ 406400 h 1742522"/>
                  <a:gd name="connsiteX2" fmla="*/ 2308802 w 2785596"/>
                  <a:gd name="connsiteY2" fmla="*/ 510400 h 1742522"/>
                  <a:gd name="connsiteX3" fmla="*/ 2296646 w 2785596"/>
                  <a:gd name="connsiteY3" fmla="*/ 1672672 h 1742522"/>
                  <a:gd name="connsiteX4" fmla="*/ 0 w 2785596"/>
                  <a:gd name="connsiteY4" fmla="*/ 1742522 h 1742522"/>
                  <a:gd name="connsiteX5" fmla="*/ 0 w 2785596"/>
                  <a:gd name="connsiteY5" fmla="*/ 0 h 1742522"/>
                  <a:gd name="connsiteX0" fmla="*/ 0 w 2785596"/>
                  <a:gd name="connsiteY0" fmla="*/ 0 h 1742522"/>
                  <a:gd name="connsiteX1" fmla="*/ 2492952 w 2785596"/>
                  <a:gd name="connsiteY1" fmla="*/ 358000 h 1742522"/>
                  <a:gd name="connsiteX2" fmla="*/ 2785596 w 2785596"/>
                  <a:gd name="connsiteY2" fmla="*/ 406400 h 1742522"/>
                  <a:gd name="connsiteX3" fmla="*/ 2308802 w 2785596"/>
                  <a:gd name="connsiteY3" fmla="*/ 510400 h 1742522"/>
                  <a:gd name="connsiteX4" fmla="*/ 2296646 w 2785596"/>
                  <a:gd name="connsiteY4" fmla="*/ 1672672 h 1742522"/>
                  <a:gd name="connsiteX5" fmla="*/ 0 w 2785596"/>
                  <a:gd name="connsiteY5" fmla="*/ 1742522 h 1742522"/>
                  <a:gd name="connsiteX6" fmla="*/ 0 w 2785596"/>
                  <a:gd name="connsiteY6" fmla="*/ 0 h 1742522"/>
                  <a:gd name="connsiteX0" fmla="*/ 0 w 2785596"/>
                  <a:gd name="connsiteY0" fmla="*/ 99200 h 1841722"/>
                  <a:gd name="connsiteX1" fmla="*/ 2772352 w 2785596"/>
                  <a:gd name="connsiteY1" fmla="*/ 0 h 1841722"/>
                  <a:gd name="connsiteX2" fmla="*/ 2785596 w 2785596"/>
                  <a:gd name="connsiteY2" fmla="*/ 505600 h 1841722"/>
                  <a:gd name="connsiteX3" fmla="*/ 2308802 w 2785596"/>
                  <a:gd name="connsiteY3" fmla="*/ 609600 h 1841722"/>
                  <a:gd name="connsiteX4" fmla="*/ 2296646 w 2785596"/>
                  <a:gd name="connsiteY4" fmla="*/ 1771872 h 1841722"/>
                  <a:gd name="connsiteX5" fmla="*/ 0 w 2785596"/>
                  <a:gd name="connsiteY5" fmla="*/ 1841722 h 1841722"/>
                  <a:gd name="connsiteX6" fmla="*/ 0 w 2785596"/>
                  <a:gd name="connsiteY6" fmla="*/ 99200 h 1841722"/>
                  <a:gd name="connsiteX0" fmla="*/ 8948 w 2794544"/>
                  <a:gd name="connsiteY0" fmla="*/ 99200 h 1841722"/>
                  <a:gd name="connsiteX1" fmla="*/ 2781300 w 2794544"/>
                  <a:gd name="connsiteY1" fmla="*/ 0 h 1841722"/>
                  <a:gd name="connsiteX2" fmla="*/ 2794544 w 2794544"/>
                  <a:gd name="connsiteY2" fmla="*/ 505600 h 1841722"/>
                  <a:gd name="connsiteX3" fmla="*/ 2317750 w 2794544"/>
                  <a:gd name="connsiteY3" fmla="*/ 609600 h 1841722"/>
                  <a:gd name="connsiteX4" fmla="*/ 2305594 w 2794544"/>
                  <a:gd name="connsiteY4" fmla="*/ 1771872 h 1841722"/>
                  <a:gd name="connsiteX5" fmla="*/ 8948 w 2794544"/>
                  <a:gd name="connsiteY5" fmla="*/ 1841722 h 1841722"/>
                  <a:gd name="connsiteX6" fmla="*/ 0 w 2794544"/>
                  <a:gd name="connsiteY6" fmla="*/ 958850 h 1841722"/>
                  <a:gd name="connsiteX7" fmla="*/ 8948 w 2794544"/>
                  <a:gd name="connsiteY7" fmla="*/ 99200 h 1841722"/>
                  <a:gd name="connsiteX0" fmla="*/ 208030 w 2993626"/>
                  <a:gd name="connsiteY0" fmla="*/ 99200 h 1841722"/>
                  <a:gd name="connsiteX1" fmla="*/ 2980382 w 2993626"/>
                  <a:gd name="connsiteY1" fmla="*/ 0 h 1841722"/>
                  <a:gd name="connsiteX2" fmla="*/ 2993626 w 2993626"/>
                  <a:gd name="connsiteY2" fmla="*/ 505600 h 1841722"/>
                  <a:gd name="connsiteX3" fmla="*/ 2516832 w 2993626"/>
                  <a:gd name="connsiteY3" fmla="*/ 609600 h 1841722"/>
                  <a:gd name="connsiteX4" fmla="*/ 2504676 w 2993626"/>
                  <a:gd name="connsiteY4" fmla="*/ 1771872 h 1841722"/>
                  <a:gd name="connsiteX5" fmla="*/ 208030 w 2993626"/>
                  <a:gd name="connsiteY5" fmla="*/ 1841722 h 1841722"/>
                  <a:gd name="connsiteX6" fmla="*/ 199082 w 2993626"/>
                  <a:gd name="connsiteY6" fmla="*/ 958850 h 1841722"/>
                  <a:gd name="connsiteX7" fmla="*/ 199082 w 2993626"/>
                  <a:gd name="connsiteY7" fmla="*/ 565150 h 1841722"/>
                  <a:gd name="connsiteX8" fmla="*/ 208030 w 2993626"/>
                  <a:gd name="connsiteY8" fmla="*/ 99200 h 1841722"/>
                  <a:gd name="connsiteX0" fmla="*/ 491551 w 3277147"/>
                  <a:gd name="connsiteY0" fmla="*/ 99200 h 1841722"/>
                  <a:gd name="connsiteX1" fmla="*/ 3263903 w 3277147"/>
                  <a:gd name="connsiteY1" fmla="*/ 0 h 1841722"/>
                  <a:gd name="connsiteX2" fmla="*/ 3277147 w 3277147"/>
                  <a:gd name="connsiteY2" fmla="*/ 505600 h 1841722"/>
                  <a:gd name="connsiteX3" fmla="*/ 2800353 w 3277147"/>
                  <a:gd name="connsiteY3" fmla="*/ 609600 h 1841722"/>
                  <a:gd name="connsiteX4" fmla="*/ 2788197 w 3277147"/>
                  <a:gd name="connsiteY4" fmla="*/ 1771872 h 1841722"/>
                  <a:gd name="connsiteX5" fmla="*/ 491551 w 3277147"/>
                  <a:gd name="connsiteY5" fmla="*/ 1841722 h 1841722"/>
                  <a:gd name="connsiteX6" fmla="*/ 482603 w 3277147"/>
                  <a:gd name="connsiteY6" fmla="*/ 958850 h 1841722"/>
                  <a:gd name="connsiteX7" fmla="*/ 3 w 3277147"/>
                  <a:gd name="connsiteY7" fmla="*/ 1282700 h 1841722"/>
                  <a:gd name="connsiteX8" fmla="*/ 491551 w 3277147"/>
                  <a:gd name="connsiteY8" fmla="*/ 99200 h 1841722"/>
                  <a:gd name="connsiteX0" fmla="*/ 491548 w 3277144"/>
                  <a:gd name="connsiteY0" fmla="*/ 99200 h 1841722"/>
                  <a:gd name="connsiteX1" fmla="*/ 3263900 w 3277144"/>
                  <a:gd name="connsiteY1" fmla="*/ 0 h 1841722"/>
                  <a:gd name="connsiteX2" fmla="*/ 3277144 w 3277144"/>
                  <a:gd name="connsiteY2" fmla="*/ 505600 h 1841722"/>
                  <a:gd name="connsiteX3" fmla="*/ 2800350 w 3277144"/>
                  <a:gd name="connsiteY3" fmla="*/ 609600 h 1841722"/>
                  <a:gd name="connsiteX4" fmla="*/ 2788194 w 3277144"/>
                  <a:gd name="connsiteY4" fmla="*/ 1771872 h 1841722"/>
                  <a:gd name="connsiteX5" fmla="*/ 491548 w 3277144"/>
                  <a:gd name="connsiteY5" fmla="*/ 1841722 h 1841722"/>
                  <a:gd name="connsiteX6" fmla="*/ 482600 w 3277144"/>
                  <a:gd name="connsiteY6" fmla="*/ 958850 h 1841722"/>
                  <a:gd name="connsiteX7" fmla="*/ 0 w 3277144"/>
                  <a:gd name="connsiteY7" fmla="*/ 1282700 h 1841722"/>
                  <a:gd name="connsiteX8" fmla="*/ 491548 w 3277144"/>
                  <a:gd name="connsiteY8" fmla="*/ 99200 h 1841722"/>
                  <a:gd name="connsiteX0" fmla="*/ 491548 w 3277144"/>
                  <a:gd name="connsiteY0" fmla="*/ 99200 h 1841722"/>
                  <a:gd name="connsiteX1" fmla="*/ 3263900 w 3277144"/>
                  <a:gd name="connsiteY1" fmla="*/ 0 h 1841722"/>
                  <a:gd name="connsiteX2" fmla="*/ 3277144 w 3277144"/>
                  <a:gd name="connsiteY2" fmla="*/ 505600 h 1841722"/>
                  <a:gd name="connsiteX3" fmla="*/ 2800350 w 3277144"/>
                  <a:gd name="connsiteY3" fmla="*/ 609600 h 1841722"/>
                  <a:gd name="connsiteX4" fmla="*/ 2788194 w 3277144"/>
                  <a:gd name="connsiteY4" fmla="*/ 1771872 h 1841722"/>
                  <a:gd name="connsiteX5" fmla="*/ 491548 w 3277144"/>
                  <a:gd name="connsiteY5" fmla="*/ 1841722 h 1841722"/>
                  <a:gd name="connsiteX6" fmla="*/ 482600 w 3277144"/>
                  <a:gd name="connsiteY6" fmla="*/ 958850 h 1841722"/>
                  <a:gd name="connsiteX7" fmla="*/ 0 w 3277144"/>
                  <a:gd name="connsiteY7" fmla="*/ 1282700 h 1841722"/>
                  <a:gd name="connsiteX8" fmla="*/ 491548 w 3277144"/>
                  <a:gd name="connsiteY8" fmla="*/ 99200 h 1841722"/>
                  <a:gd name="connsiteX0" fmla="*/ 497898 w 3283494"/>
                  <a:gd name="connsiteY0" fmla="*/ 99200 h 1841722"/>
                  <a:gd name="connsiteX1" fmla="*/ 3270250 w 3283494"/>
                  <a:gd name="connsiteY1" fmla="*/ 0 h 1841722"/>
                  <a:gd name="connsiteX2" fmla="*/ 3283494 w 3283494"/>
                  <a:gd name="connsiteY2" fmla="*/ 505600 h 1841722"/>
                  <a:gd name="connsiteX3" fmla="*/ 2806700 w 3283494"/>
                  <a:gd name="connsiteY3" fmla="*/ 609600 h 1841722"/>
                  <a:gd name="connsiteX4" fmla="*/ 2794544 w 3283494"/>
                  <a:gd name="connsiteY4" fmla="*/ 1771872 h 1841722"/>
                  <a:gd name="connsiteX5" fmla="*/ 497898 w 3283494"/>
                  <a:gd name="connsiteY5" fmla="*/ 1841722 h 1841722"/>
                  <a:gd name="connsiteX6" fmla="*/ 488950 w 3283494"/>
                  <a:gd name="connsiteY6" fmla="*/ 958850 h 1841722"/>
                  <a:gd name="connsiteX7" fmla="*/ 0 w 3283494"/>
                  <a:gd name="connsiteY7" fmla="*/ 1422400 h 1841722"/>
                  <a:gd name="connsiteX8" fmla="*/ 497898 w 3283494"/>
                  <a:gd name="connsiteY8" fmla="*/ 99200 h 1841722"/>
                  <a:gd name="connsiteX0" fmla="*/ 497898 w 3283494"/>
                  <a:gd name="connsiteY0" fmla="*/ 99200 h 1841722"/>
                  <a:gd name="connsiteX1" fmla="*/ 3270250 w 3283494"/>
                  <a:gd name="connsiteY1" fmla="*/ 0 h 1841722"/>
                  <a:gd name="connsiteX2" fmla="*/ 3283494 w 3283494"/>
                  <a:gd name="connsiteY2" fmla="*/ 505600 h 1841722"/>
                  <a:gd name="connsiteX3" fmla="*/ 2806700 w 3283494"/>
                  <a:gd name="connsiteY3" fmla="*/ 609600 h 1841722"/>
                  <a:gd name="connsiteX4" fmla="*/ 2794544 w 3283494"/>
                  <a:gd name="connsiteY4" fmla="*/ 1771872 h 1841722"/>
                  <a:gd name="connsiteX5" fmla="*/ 497898 w 3283494"/>
                  <a:gd name="connsiteY5" fmla="*/ 1841722 h 1841722"/>
                  <a:gd name="connsiteX6" fmla="*/ 488950 w 3283494"/>
                  <a:gd name="connsiteY6" fmla="*/ 958850 h 1841722"/>
                  <a:gd name="connsiteX7" fmla="*/ 0 w 3283494"/>
                  <a:gd name="connsiteY7" fmla="*/ 1422400 h 1841722"/>
                  <a:gd name="connsiteX8" fmla="*/ 190500 w 3283494"/>
                  <a:gd name="connsiteY8" fmla="*/ 908050 h 1841722"/>
                  <a:gd name="connsiteX9" fmla="*/ 497898 w 32834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841722"/>
                  <a:gd name="connsiteX1" fmla="*/ 3359150 w 3372394"/>
                  <a:gd name="connsiteY1" fmla="*/ 0 h 1841722"/>
                  <a:gd name="connsiteX2" fmla="*/ 3372394 w 3372394"/>
                  <a:gd name="connsiteY2" fmla="*/ 505600 h 1841722"/>
                  <a:gd name="connsiteX3" fmla="*/ 2895600 w 3372394"/>
                  <a:gd name="connsiteY3" fmla="*/ 609600 h 1841722"/>
                  <a:gd name="connsiteX4" fmla="*/ 2883444 w 3372394"/>
                  <a:gd name="connsiteY4" fmla="*/ 1771872 h 1841722"/>
                  <a:gd name="connsiteX5" fmla="*/ 586798 w 3372394"/>
                  <a:gd name="connsiteY5" fmla="*/ 1841722 h 1841722"/>
                  <a:gd name="connsiteX6" fmla="*/ 577850 w 3372394"/>
                  <a:gd name="connsiteY6" fmla="*/ 958850 h 1841722"/>
                  <a:gd name="connsiteX7" fmla="*/ 88900 w 3372394"/>
                  <a:gd name="connsiteY7" fmla="*/ 1422400 h 1841722"/>
                  <a:gd name="connsiteX8" fmla="*/ 0 w 3372394"/>
                  <a:gd name="connsiteY8" fmla="*/ 990600 h 1841722"/>
                  <a:gd name="connsiteX9" fmla="*/ 586798 w 3372394"/>
                  <a:gd name="connsiteY9" fmla="*/ 99200 h 1841722"/>
                  <a:gd name="connsiteX0" fmla="*/ 586798 w 3372394"/>
                  <a:gd name="connsiteY0" fmla="*/ 99200 h 1935970"/>
                  <a:gd name="connsiteX1" fmla="*/ 3359150 w 3372394"/>
                  <a:gd name="connsiteY1" fmla="*/ 0 h 1935970"/>
                  <a:gd name="connsiteX2" fmla="*/ 3372394 w 3372394"/>
                  <a:gd name="connsiteY2" fmla="*/ 505600 h 1935970"/>
                  <a:gd name="connsiteX3" fmla="*/ 2895600 w 3372394"/>
                  <a:gd name="connsiteY3" fmla="*/ 609600 h 1935970"/>
                  <a:gd name="connsiteX4" fmla="*/ 2883444 w 3372394"/>
                  <a:gd name="connsiteY4" fmla="*/ 1771872 h 1935970"/>
                  <a:gd name="connsiteX5" fmla="*/ 586798 w 3372394"/>
                  <a:gd name="connsiteY5" fmla="*/ 1841722 h 1935970"/>
                  <a:gd name="connsiteX6" fmla="*/ 577850 w 3372394"/>
                  <a:gd name="connsiteY6" fmla="*/ 958850 h 1935970"/>
                  <a:gd name="connsiteX7" fmla="*/ 88900 w 3372394"/>
                  <a:gd name="connsiteY7" fmla="*/ 1422400 h 1935970"/>
                  <a:gd name="connsiteX8" fmla="*/ 0 w 3372394"/>
                  <a:gd name="connsiteY8" fmla="*/ 990600 h 1935970"/>
                  <a:gd name="connsiteX9" fmla="*/ 586798 w 3372394"/>
                  <a:gd name="connsiteY9" fmla="*/ 99200 h 1935970"/>
                  <a:gd name="connsiteX0" fmla="*/ 586798 w 3372394"/>
                  <a:gd name="connsiteY0" fmla="*/ 99200 h 1935970"/>
                  <a:gd name="connsiteX1" fmla="*/ 3359150 w 3372394"/>
                  <a:gd name="connsiteY1" fmla="*/ 0 h 1935970"/>
                  <a:gd name="connsiteX2" fmla="*/ 3372394 w 3372394"/>
                  <a:gd name="connsiteY2" fmla="*/ 505600 h 1935970"/>
                  <a:gd name="connsiteX3" fmla="*/ 2895600 w 3372394"/>
                  <a:gd name="connsiteY3" fmla="*/ 609600 h 1935970"/>
                  <a:gd name="connsiteX4" fmla="*/ 2883444 w 3372394"/>
                  <a:gd name="connsiteY4" fmla="*/ 1771872 h 1935970"/>
                  <a:gd name="connsiteX5" fmla="*/ 586798 w 3372394"/>
                  <a:gd name="connsiteY5" fmla="*/ 1841722 h 1935970"/>
                  <a:gd name="connsiteX6" fmla="*/ 577850 w 3372394"/>
                  <a:gd name="connsiteY6" fmla="*/ 958850 h 1935970"/>
                  <a:gd name="connsiteX7" fmla="*/ 88900 w 3372394"/>
                  <a:gd name="connsiteY7" fmla="*/ 1422400 h 1935970"/>
                  <a:gd name="connsiteX8" fmla="*/ 0 w 3372394"/>
                  <a:gd name="connsiteY8" fmla="*/ 990600 h 1935970"/>
                  <a:gd name="connsiteX9" fmla="*/ 586798 w 3372394"/>
                  <a:gd name="connsiteY9" fmla="*/ 99200 h 1935970"/>
                  <a:gd name="connsiteX0" fmla="*/ 586798 w 3372394"/>
                  <a:gd name="connsiteY0" fmla="*/ 99200 h 1935970"/>
                  <a:gd name="connsiteX1" fmla="*/ 3359150 w 3372394"/>
                  <a:gd name="connsiteY1" fmla="*/ 0 h 1935970"/>
                  <a:gd name="connsiteX2" fmla="*/ 3372394 w 3372394"/>
                  <a:gd name="connsiteY2" fmla="*/ 505600 h 1935970"/>
                  <a:gd name="connsiteX3" fmla="*/ 2895600 w 3372394"/>
                  <a:gd name="connsiteY3" fmla="*/ 609600 h 1935970"/>
                  <a:gd name="connsiteX4" fmla="*/ 2883444 w 3372394"/>
                  <a:gd name="connsiteY4" fmla="*/ 1771872 h 1935970"/>
                  <a:gd name="connsiteX5" fmla="*/ 586798 w 3372394"/>
                  <a:gd name="connsiteY5" fmla="*/ 1841722 h 1935970"/>
                  <a:gd name="connsiteX6" fmla="*/ 577850 w 3372394"/>
                  <a:gd name="connsiteY6" fmla="*/ 958850 h 1935970"/>
                  <a:gd name="connsiteX7" fmla="*/ 88900 w 3372394"/>
                  <a:gd name="connsiteY7" fmla="*/ 1422400 h 1935970"/>
                  <a:gd name="connsiteX8" fmla="*/ 0 w 3372394"/>
                  <a:gd name="connsiteY8" fmla="*/ 990600 h 1935970"/>
                  <a:gd name="connsiteX9" fmla="*/ 586798 w 3372394"/>
                  <a:gd name="connsiteY9" fmla="*/ 99200 h 1935970"/>
                  <a:gd name="connsiteX0" fmla="*/ 586798 w 3372394"/>
                  <a:gd name="connsiteY0" fmla="*/ 99200 h 1935970"/>
                  <a:gd name="connsiteX1" fmla="*/ 3359150 w 3372394"/>
                  <a:gd name="connsiteY1" fmla="*/ 0 h 1935970"/>
                  <a:gd name="connsiteX2" fmla="*/ 3372394 w 3372394"/>
                  <a:gd name="connsiteY2" fmla="*/ 505600 h 1935970"/>
                  <a:gd name="connsiteX3" fmla="*/ 2895600 w 3372394"/>
                  <a:gd name="connsiteY3" fmla="*/ 609600 h 1935970"/>
                  <a:gd name="connsiteX4" fmla="*/ 2883444 w 3372394"/>
                  <a:gd name="connsiteY4" fmla="*/ 1771872 h 1935970"/>
                  <a:gd name="connsiteX5" fmla="*/ 586798 w 3372394"/>
                  <a:gd name="connsiteY5" fmla="*/ 1841722 h 1935970"/>
                  <a:gd name="connsiteX6" fmla="*/ 577850 w 3372394"/>
                  <a:gd name="connsiteY6" fmla="*/ 958850 h 1935970"/>
                  <a:gd name="connsiteX7" fmla="*/ 88900 w 3372394"/>
                  <a:gd name="connsiteY7" fmla="*/ 1422400 h 1935970"/>
                  <a:gd name="connsiteX8" fmla="*/ 0 w 3372394"/>
                  <a:gd name="connsiteY8" fmla="*/ 990600 h 1935970"/>
                  <a:gd name="connsiteX9" fmla="*/ 586798 w 3372394"/>
                  <a:gd name="connsiteY9" fmla="*/ 99200 h 1935970"/>
                  <a:gd name="connsiteX0" fmla="*/ 586798 w 3372394"/>
                  <a:gd name="connsiteY0" fmla="*/ 99200 h 1935970"/>
                  <a:gd name="connsiteX1" fmla="*/ 3359150 w 3372394"/>
                  <a:gd name="connsiteY1" fmla="*/ 0 h 1935970"/>
                  <a:gd name="connsiteX2" fmla="*/ 3372394 w 3372394"/>
                  <a:gd name="connsiteY2" fmla="*/ 505600 h 1935970"/>
                  <a:gd name="connsiteX3" fmla="*/ 2895600 w 3372394"/>
                  <a:gd name="connsiteY3" fmla="*/ 609600 h 1935970"/>
                  <a:gd name="connsiteX4" fmla="*/ 2883444 w 3372394"/>
                  <a:gd name="connsiteY4" fmla="*/ 1771872 h 1935970"/>
                  <a:gd name="connsiteX5" fmla="*/ 586798 w 3372394"/>
                  <a:gd name="connsiteY5" fmla="*/ 1841722 h 1935970"/>
                  <a:gd name="connsiteX6" fmla="*/ 577850 w 3372394"/>
                  <a:gd name="connsiteY6" fmla="*/ 958850 h 1935970"/>
                  <a:gd name="connsiteX7" fmla="*/ 88900 w 3372394"/>
                  <a:gd name="connsiteY7" fmla="*/ 1422400 h 1935970"/>
                  <a:gd name="connsiteX8" fmla="*/ 0 w 3372394"/>
                  <a:gd name="connsiteY8" fmla="*/ 990600 h 1935970"/>
                  <a:gd name="connsiteX9" fmla="*/ 586798 w 3372394"/>
                  <a:gd name="connsiteY9" fmla="*/ 99200 h 1935970"/>
                  <a:gd name="connsiteX0" fmla="*/ 586798 w 3372394"/>
                  <a:gd name="connsiteY0" fmla="*/ 99200 h 1935970"/>
                  <a:gd name="connsiteX1" fmla="*/ 3359150 w 3372394"/>
                  <a:gd name="connsiteY1" fmla="*/ 0 h 1935970"/>
                  <a:gd name="connsiteX2" fmla="*/ 3372394 w 3372394"/>
                  <a:gd name="connsiteY2" fmla="*/ 505600 h 1935970"/>
                  <a:gd name="connsiteX3" fmla="*/ 2895600 w 3372394"/>
                  <a:gd name="connsiteY3" fmla="*/ 609600 h 1935970"/>
                  <a:gd name="connsiteX4" fmla="*/ 2883444 w 3372394"/>
                  <a:gd name="connsiteY4" fmla="*/ 1771872 h 1935970"/>
                  <a:gd name="connsiteX5" fmla="*/ 586798 w 3372394"/>
                  <a:gd name="connsiteY5" fmla="*/ 1841722 h 1935970"/>
                  <a:gd name="connsiteX6" fmla="*/ 577850 w 3372394"/>
                  <a:gd name="connsiteY6" fmla="*/ 958850 h 1935970"/>
                  <a:gd name="connsiteX7" fmla="*/ 88900 w 3372394"/>
                  <a:gd name="connsiteY7" fmla="*/ 1422400 h 1935970"/>
                  <a:gd name="connsiteX8" fmla="*/ 0 w 3372394"/>
                  <a:gd name="connsiteY8" fmla="*/ 990600 h 1935970"/>
                  <a:gd name="connsiteX9" fmla="*/ 586798 w 3372394"/>
                  <a:gd name="connsiteY9" fmla="*/ 99200 h 1935970"/>
                  <a:gd name="connsiteX0" fmla="*/ 586798 w 3372394"/>
                  <a:gd name="connsiteY0" fmla="*/ 99200 h 1935970"/>
                  <a:gd name="connsiteX1" fmla="*/ 2894693 w 3372394"/>
                  <a:gd name="connsiteY1" fmla="*/ 24311 h 1935970"/>
                  <a:gd name="connsiteX2" fmla="*/ 3359150 w 3372394"/>
                  <a:gd name="connsiteY2" fmla="*/ 0 h 1935970"/>
                  <a:gd name="connsiteX3" fmla="*/ 3372394 w 3372394"/>
                  <a:gd name="connsiteY3" fmla="*/ 505600 h 1935970"/>
                  <a:gd name="connsiteX4" fmla="*/ 2895600 w 3372394"/>
                  <a:gd name="connsiteY4" fmla="*/ 609600 h 1935970"/>
                  <a:gd name="connsiteX5" fmla="*/ 2883444 w 3372394"/>
                  <a:gd name="connsiteY5" fmla="*/ 1771872 h 1935970"/>
                  <a:gd name="connsiteX6" fmla="*/ 586798 w 3372394"/>
                  <a:gd name="connsiteY6" fmla="*/ 1841722 h 1935970"/>
                  <a:gd name="connsiteX7" fmla="*/ 577850 w 3372394"/>
                  <a:gd name="connsiteY7" fmla="*/ 958850 h 1935970"/>
                  <a:gd name="connsiteX8" fmla="*/ 88900 w 3372394"/>
                  <a:gd name="connsiteY8" fmla="*/ 1422400 h 1935970"/>
                  <a:gd name="connsiteX9" fmla="*/ 0 w 3372394"/>
                  <a:gd name="connsiteY9" fmla="*/ 990600 h 1935970"/>
                  <a:gd name="connsiteX10" fmla="*/ 586798 w 3372394"/>
                  <a:gd name="connsiteY10" fmla="*/ 99200 h 1935970"/>
                  <a:gd name="connsiteX0" fmla="*/ 586798 w 3372394"/>
                  <a:gd name="connsiteY0" fmla="*/ 132454 h 1969224"/>
                  <a:gd name="connsiteX1" fmla="*/ 2894693 w 3372394"/>
                  <a:gd name="connsiteY1" fmla="*/ 57565 h 1969224"/>
                  <a:gd name="connsiteX2" fmla="*/ 3359150 w 3372394"/>
                  <a:gd name="connsiteY2" fmla="*/ 33254 h 1969224"/>
                  <a:gd name="connsiteX3" fmla="*/ 3372394 w 3372394"/>
                  <a:gd name="connsiteY3" fmla="*/ 538854 h 1969224"/>
                  <a:gd name="connsiteX4" fmla="*/ 2895600 w 3372394"/>
                  <a:gd name="connsiteY4" fmla="*/ 642854 h 1969224"/>
                  <a:gd name="connsiteX5" fmla="*/ 2883444 w 3372394"/>
                  <a:gd name="connsiteY5" fmla="*/ 1805126 h 1969224"/>
                  <a:gd name="connsiteX6" fmla="*/ 586798 w 3372394"/>
                  <a:gd name="connsiteY6" fmla="*/ 1874976 h 1969224"/>
                  <a:gd name="connsiteX7" fmla="*/ 577850 w 3372394"/>
                  <a:gd name="connsiteY7" fmla="*/ 992104 h 1969224"/>
                  <a:gd name="connsiteX8" fmla="*/ 88900 w 3372394"/>
                  <a:gd name="connsiteY8" fmla="*/ 1455654 h 1969224"/>
                  <a:gd name="connsiteX9" fmla="*/ 0 w 3372394"/>
                  <a:gd name="connsiteY9" fmla="*/ 1023854 h 1969224"/>
                  <a:gd name="connsiteX10" fmla="*/ 586798 w 3372394"/>
                  <a:gd name="connsiteY10" fmla="*/ 132454 h 1969224"/>
                  <a:gd name="connsiteX0" fmla="*/ 586798 w 3372394"/>
                  <a:gd name="connsiteY0" fmla="*/ 124920 h 1961690"/>
                  <a:gd name="connsiteX1" fmla="*/ 2903402 w 3372394"/>
                  <a:gd name="connsiteY1" fmla="*/ 93574 h 1961690"/>
                  <a:gd name="connsiteX2" fmla="*/ 3359150 w 3372394"/>
                  <a:gd name="connsiteY2" fmla="*/ 25720 h 1961690"/>
                  <a:gd name="connsiteX3" fmla="*/ 3372394 w 3372394"/>
                  <a:gd name="connsiteY3" fmla="*/ 531320 h 1961690"/>
                  <a:gd name="connsiteX4" fmla="*/ 2895600 w 3372394"/>
                  <a:gd name="connsiteY4" fmla="*/ 635320 h 1961690"/>
                  <a:gd name="connsiteX5" fmla="*/ 2883444 w 3372394"/>
                  <a:gd name="connsiteY5" fmla="*/ 1797592 h 1961690"/>
                  <a:gd name="connsiteX6" fmla="*/ 586798 w 3372394"/>
                  <a:gd name="connsiteY6" fmla="*/ 1867442 h 1961690"/>
                  <a:gd name="connsiteX7" fmla="*/ 577850 w 3372394"/>
                  <a:gd name="connsiteY7" fmla="*/ 984570 h 1961690"/>
                  <a:gd name="connsiteX8" fmla="*/ 88900 w 3372394"/>
                  <a:gd name="connsiteY8" fmla="*/ 1448120 h 1961690"/>
                  <a:gd name="connsiteX9" fmla="*/ 0 w 3372394"/>
                  <a:gd name="connsiteY9" fmla="*/ 1016320 h 1961690"/>
                  <a:gd name="connsiteX10" fmla="*/ 586798 w 3372394"/>
                  <a:gd name="connsiteY10" fmla="*/ 124920 h 1961690"/>
                  <a:gd name="connsiteX0" fmla="*/ 586798 w 3372394"/>
                  <a:gd name="connsiteY0" fmla="*/ 124920 h 2077996"/>
                  <a:gd name="connsiteX1" fmla="*/ 2903402 w 3372394"/>
                  <a:gd name="connsiteY1" fmla="*/ 93574 h 2077996"/>
                  <a:gd name="connsiteX2" fmla="*/ 3359150 w 3372394"/>
                  <a:gd name="connsiteY2" fmla="*/ 25720 h 2077996"/>
                  <a:gd name="connsiteX3" fmla="*/ 3372394 w 3372394"/>
                  <a:gd name="connsiteY3" fmla="*/ 531320 h 2077996"/>
                  <a:gd name="connsiteX4" fmla="*/ 2895600 w 3372394"/>
                  <a:gd name="connsiteY4" fmla="*/ 635320 h 2077996"/>
                  <a:gd name="connsiteX5" fmla="*/ 2883444 w 3372394"/>
                  <a:gd name="connsiteY5" fmla="*/ 1797592 h 2077996"/>
                  <a:gd name="connsiteX6" fmla="*/ 586798 w 3372394"/>
                  <a:gd name="connsiteY6" fmla="*/ 1867442 h 2077996"/>
                  <a:gd name="connsiteX7" fmla="*/ 577850 w 3372394"/>
                  <a:gd name="connsiteY7" fmla="*/ 984570 h 2077996"/>
                  <a:gd name="connsiteX8" fmla="*/ 88900 w 3372394"/>
                  <a:gd name="connsiteY8" fmla="*/ 1448120 h 2077996"/>
                  <a:gd name="connsiteX9" fmla="*/ 0 w 3372394"/>
                  <a:gd name="connsiteY9" fmla="*/ 1016320 h 2077996"/>
                  <a:gd name="connsiteX10" fmla="*/ 586798 w 3372394"/>
                  <a:gd name="connsiteY10" fmla="*/ 124920 h 207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72394" h="2077996">
                    <a:moveTo>
                      <a:pt x="586798" y="124920"/>
                    </a:moveTo>
                    <a:lnTo>
                      <a:pt x="2903402" y="93574"/>
                    </a:lnTo>
                    <a:cubicBezTo>
                      <a:pt x="3365461" y="77041"/>
                      <a:pt x="3279533" y="-54495"/>
                      <a:pt x="3359150" y="25720"/>
                    </a:cubicBezTo>
                    <a:lnTo>
                      <a:pt x="3372394" y="531320"/>
                    </a:lnTo>
                    <a:cubicBezTo>
                      <a:pt x="3295136" y="632920"/>
                      <a:pt x="3011926" y="633281"/>
                      <a:pt x="2895600" y="635320"/>
                    </a:cubicBezTo>
                    <a:cubicBezTo>
                      <a:pt x="2814108" y="846365"/>
                      <a:pt x="2841523" y="1452901"/>
                      <a:pt x="2883444" y="1797592"/>
                    </a:cubicBezTo>
                    <a:cubicBezTo>
                      <a:pt x="2089069" y="2298221"/>
                      <a:pt x="971064" y="2002946"/>
                      <a:pt x="586798" y="1867442"/>
                    </a:cubicBezTo>
                    <a:cubicBezTo>
                      <a:pt x="583815" y="1573151"/>
                      <a:pt x="580833" y="1278861"/>
                      <a:pt x="577850" y="984570"/>
                    </a:cubicBezTo>
                    <a:cubicBezTo>
                      <a:pt x="444067" y="1251233"/>
                      <a:pt x="185208" y="1442828"/>
                      <a:pt x="88900" y="1448120"/>
                    </a:cubicBezTo>
                    <a:lnTo>
                      <a:pt x="0" y="1016320"/>
                    </a:lnTo>
                    <a:cubicBezTo>
                      <a:pt x="171883" y="871987"/>
                      <a:pt x="325390" y="899620"/>
                      <a:pt x="586798" y="124920"/>
                    </a:cubicBezTo>
                    <a:close/>
                  </a:path>
                </a:pathLst>
              </a:custGeom>
              <a:solidFill>
                <a:schemeClr val="bg1">
                  <a:lumMod val="85000"/>
                </a:schemeClr>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grpSp>
            <p:nvGrpSpPr>
              <p:cNvPr id="43067" name="Group 227"/>
              <p:cNvGrpSpPr>
                <a:grpSpLocks/>
              </p:cNvGrpSpPr>
              <p:nvPr/>
            </p:nvGrpSpPr>
            <p:grpSpPr bwMode="auto">
              <a:xfrm>
                <a:off x="3648873" y="2877883"/>
                <a:ext cx="2645782" cy="2355276"/>
                <a:chOff x="-1211201" y="4114767"/>
                <a:chExt cx="2645782" cy="2355276"/>
              </a:xfrm>
            </p:grpSpPr>
            <p:grpSp>
              <p:nvGrpSpPr>
                <p:cNvPr id="43069" name="Group 225"/>
                <p:cNvGrpSpPr>
                  <a:grpSpLocks/>
                </p:cNvGrpSpPr>
                <p:nvPr/>
              </p:nvGrpSpPr>
              <p:grpSpPr bwMode="auto">
                <a:xfrm>
                  <a:off x="-1211201" y="4114767"/>
                  <a:ext cx="2645782" cy="2355276"/>
                  <a:chOff x="-127933" y="4629461"/>
                  <a:chExt cx="2645782" cy="2355276"/>
                </a:xfrm>
              </p:grpSpPr>
              <p:grpSp>
                <p:nvGrpSpPr>
                  <p:cNvPr id="43071" name="Group 89"/>
                  <p:cNvGrpSpPr>
                    <a:grpSpLocks/>
                  </p:cNvGrpSpPr>
                  <p:nvPr/>
                </p:nvGrpSpPr>
                <p:grpSpPr bwMode="auto">
                  <a:xfrm>
                    <a:off x="-127933" y="4629461"/>
                    <a:ext cx="2645782" cy="2355276"/>
                    <a:chOff x="-679610" y="1806540"/>
                    <a:chExt cx="2645782" cy="2355276"/>
                  </a:xfrm>
                </p:grpSpPr>
                <p:sp>
                  <p:nvSpPr>
                    <p:cNvPr id="43075" name="Oval 87"/>
                    <p:cNvSpPr>
                      <a:spLocks/>
                    </p:cNvSpPr>
                    <p:nvPr/>
                  </p:nvSpPr>
                  <p:spPr bwMode="auto">
                    <a:xfrm rot="2472367">
                      <a:off x="1667526" y="3137231"/>
                      <a:ext cx="253250" cy="401587"/>
                    </a:xfrm>
                    <a:custGeom>
                      <a:avLst/>
                      <a:gdLst>
                        <a:gd name="T0" fmla="*/ 19349 w 253250"/>
                        <a:gd name="T1" fmla="*/ 283775 h 401587"/>
                        <a:gd name="T2" fmla="*/ 68434 w 253250"/>
                        <a:gd name="T3" fmla="*/ 421 h 401587"/>
                        <a:gd name="T4" fmla="*/ 253250 w 253250"/>
                        <a:gd name="T5" fmla="*/ 233769 h 401587"/>
                        <a:gd name="T6" fmla="*/ 173209 w 253250"/>
                        <a:gd name="T7" fmla="*/ 395679 h 401587"/>
                        <a:gd name="T8" fmla="*/ 19349 w 253250"/>
                        <a:gd name="T9" fmla="*/ 283775 h 4015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250" h="401587">
                          <a:moveTo>
                            <a:pt x="19349" y="283775"/>
                          </a:moveTo>
                          <a:cubicBezTo>
                            <a:pt x="-31451" y="144080"/>
                            <a:pt x="29451" y="8755"/>
                            <a:pt x="68434" y="421"/>
                          </a:cubicBezTo>
                          <a:cubicBezTo>
                            <a:pt x="107417" y="-7913"/>
                            <a:pt x="253250" y="108840"/>
                            <a:pt x="253250" y="233769"/>
                          </a:cubicBezTo>
                          <a:cubicBezTo>
                            <a:pt x="253250" y="358698"/>
                            <a:pt x="212192" y="387345"/>
                            <a:pt x="173209" y="395679"/>
                          </a:cubicBezTo>
                          <a:cubicBezTo>
                            <a:pt x="134226" y="404013"/>
                            <a:pt x="70149" y="423470"/>
                            <a:pt x="19349" y="283775"/>
                          </a:cubicBezTo>
                          <a:close/>
                        </a:path>
                      </a:pathLst>
                    </a:custGeom>
                    <a:solidFill>
                      <a:srgbClr val="FED2A5"/>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nvGrpSpPr>
                    <p:cNvPr id="43076" name="Group 88"/>
                    <p:cNvGrpSpPr>
                      <a:grpSpLocks/>
                    </p:cNvGrpSpPr>
                    <p:nvPr/>
                  </p:nvGrpSpPr>
                  <p:grpSpPr bwMode="auto">
                    <a:xfrm>
                      <a:off x="-679610" y="1806540"/>
                      <a:ext cx="2645782" cy="2355276"/>
                      <a:chOff x="-679610" y="1806540"/>
                      <a:chExt cx="2645782" cy="2355276"/>
                    </a:xfrm>
                  </p:grpSpPr>
                  <p:sp>
                    <p:nvSpPr>
                      <p:cNvPr id="43077" name="Oval 87"/>
                      <p:cNvSpPr>
                        <a:spLocks/>
                      </p:cNvSpPr>
                      <p:nvPr/>
                    </p:nvSpPr>
                    <p:spPr bwMode="auto">
                      <a:xfrm>
                        <a:off x="-679610" y="3127156"/>
                        <a:ext cx="253250" cy="401587"/>
                      </a:xfrm>
                      <a:custGeom>
                        <a:avLst/>
                        <a:gdLst>
                          <a:gd name="T0" fmla="*/ 19349 w 253250"/>
                          <a:gd name="T1" fmla="*/ 283775 h 401587"/>
                          <a:gd name="T2" fmla="*/ 68434 w 253250"/>
                          <a:gd name="T3" fmla="*/ 421 h 401587"/>
                          <a:gd name="T4" fmla="*/ 253250 w 253250"/>
                          <a:gd name="T5" fmla="*/ 233769 h 401587"/>
                          <a:gd name="T6" fmla="*/ 173209 w 253250"/>
                          <a:gd name="T7" fmla="*/ 395679 h 401587"/>
                          <a:gd name="T8" fmla="*/ 19349 w 253250"/>
                          <a:gd name="T9" fmla="*/ 283775 h 4015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250" h="401587">
                            <a:moveTo>
                              <a:pt x="19349" y="283775"/>
                            </a:moveTo>
                            <a:cubicBezTo>
                              <a:pt x="-31451" y="144080"/>
                              <a:pt x="29451" y="8755"/>
                              <a:pt x="68434" y="421"/>
                            </a:cubicBezTo>
                            <a:cubicBezTo>
                              <a:pt x="107417" y="-7913"/>
                              <a:pt x="253250" y="108840"/>
                              <a:pt x="253250" y="233769"/>
                            </a:cubicBezTo>
                            <a:cubicBezTo>
                              <a:pt x="253250" y="358698"/>
                              <a:pt x="212192" y="387345"/>
                              <a:pt x="173209" y="395679"/>
                            </a:cubicBezTo>
                            <a:cubicBezTo>
                              <a:pt x="134226" y="404013"/>
                              <a:pt x="70149" y="423470"/>
                              <a:pt x="19349" y="283775"/>
                            </a:cubicBezTo>
                            <a:close/>
                          </a:path>
                        </a:pathLst>
                      </a:custGeom>
                      <a:solidFill>
                        <a:srgbClr val="FED2A5"/>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nvGrpSpPr>
                      <p:cNvPr id="43078" name="Group 85"/>
                      <p:cNvGrpSpPr>
                        <a:grpSpLocks/>
                      </p:cNvGrpSpPr>
                      <p:nvPr/>
                    </p:nvGrpSpPr>
                    <p:grpSpPr bwMode="auto">
                      <a:xfrm>
                        <a:off x="-605927" y="1806540"/>
                        <a:ext cx="2572099" cy="2355276"/>
                        <a:chOff x="2292435" y="1879437"/>
                        <a:chExt cx="2572099" cy="2355276"/>
                      </a:xfrm>
                    </p:grpSpPr>
                    <p:sp>
                      <p:nvSpPr>
                        <p:cNvPr id="43079" name="Rectangle 80"/>
                        <p:cNvSpPr>
                          <a:spLocks/>
                        </p:cNvSpPr>
                        <p:nvPr/>
                      </p:nvSpPr>
                      <p:spPr bwMode="auto">
                        <a:xfrm>
                          <a:off x="2369552" y="2930020"/>
                          <a:ext cx="2350339" cy="1304693"/>
                        </a:xfrm>
                        <a:custGeom>
                          <a:avLst/>
                          <a:gdLst>
                            <a:gd name="T0" fmla="*/ 8658 w 2350339"/>
                            <a:gd name="T1" fmla="*/ 573322 h 1304693"/>
                            <a:gd name="T2" fmla="*/ 156911 w 2350339"/>
                            <a:gd name="T3" fmla="*/ 142877 h 1304693"/>
                            <a:gd name="T4" fmla="*/ 474411 w 2350339"/>
                            <a:gd name="T5" fmla="*/ 346077 h 1304693"/>
                            <a:gd name="T6" fmla="*/ 506161 w 2350339"/>
                            <a:gd name="T7" fmla="*/ 2 h 1304693"/>
                            <a:gd name="T8" fmla="*/ 1052261 w 2350339"/>
                            <a:gd name="T9" fmla="*/ 352427 h 1304693"/>
                            <a:gd name="T10" fmla="*/ 1174499 w 2350339"/>
                            <a:gd name="T11" fmla="*/ 26990 h 1304693"/>
                            <a:gd name="T12" fmla="*/ 1663449 w 2350339"/>
                            <a:gd name="T13" fmla="*/ 259558 h 1304693"/>
                            <a:gd name="T14" fmla="*/ 1707898 w 2350339"/>
                            <a:gd name="T15" fmla="*/ 7939 h 1304693"/>
                            <a:gd name="T16" fmla="*/ 2112711 w 2350339"/>
                            <a:gd name="T17" fmla="*/ 282577 h 1304693"/>
                            <a:gd name="T18" fmla="*/ 2150811 w 2350339"/>
                            <a:gd name="T19" fmla="*/ 47627 h 1304693"/>
                            <a:gd name="T20" fmla="*/ 2346694 w 2350339"/>
                            <a:gd name="T21" fmla="*/ 554272 h 1304693"/>
                            <a:gd name="T22" fmla="*/ 2204883 w 2350339"/>
                            <a:gd name="T23" fmla="*/ 1033256 h 1304693"/>
                            <a:gd name="T24" fmla="*/ 1734115 w 2350339"/>
                            <a:gd name="T25" fmla="*/ 1277396 h 1304693"/>
                            <a:gd name="T26" fmla="*/ 530087 w 2350339"/>
                            <a:gd name="T27" fmla="*/ 1243379 h 1304693"/>
                            <a:gd name="T28" fmla="*/ 86491 w 2350339"/>
                            <a:gd name="T29" fmla="*/ 965221 h 1304693"/>
                            <a:gd name="T30" fmla="*/ 8658 w 2350339"/>
                            <a:gd name="T31" fmla="*/ 573322 h 13046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50339" h="1304693">
                              <a:moveTo>
                                <a:pt x="8658" y="573322"/>
                              </a:moveTo>
                              <a:cubicBezTo>
                                <a:pt x="29920" y="455712"/>
                                <a:pt x="79286" y="180751"/>
                                <a:pt x="156911" y="142877"/>
                              </a:cubicBezTo>
                              <a:cubicBezTo>
                                <a:pt x="296448" y="319315"/>
                                <a:pt x="416203" y="367244"/>
                                <a:pt x="474411" y="346077"/>
                              </a:cubicBezTo>
                              <a:cubicBezTo>
                                <a:pt x="463563" y="298716"/>
                                <a:pt x="409853" y="-1056"/>
                                <a:pt x="506161" y="2"/>
                              </a:cubicBezTo>
                              <a:cubicBezTo>
                                <a:pt x="802494" y="258235"/>
                                <a:pt x="781329" y="250562"/>
                                <a:pt x="1052261" y="352427"/>
                              </a:cubicBezTo>
                              <a:cubicBezTo>
                                <a:pt x="1082687" y="247123"/>
                                <a:pt x="1071841" y="39690"/>
                                <a:pt x="1174499" y="26990"/>
                              </a:cubicBezTo>
                              <a:cubicBezTo>
                                <a:pt x="1277157" y="14290"/>
                                <a:pt x="1266574" y="255589"/>
                                <a:pt x="1663449" y="259558"/>
                              </a:cubicBezTo>
                              <a:cubicBezTo>
                                <a:pt x="1681706" y="120652"/>
                                <a:pt x="1633021" y="927"/>
                                <a:pt x="1707898" y="7939"/>
                              </a:cubicBezTo>
                              <a:cubicBezTo>
                                <a:pt x="1782775" y="14951"/>
                                <a:pt x="1849186" y="280725"/>
                                <a:pt x="2112711" y="282577"/>
                              </a:cubicBezTo>
                              <a:cubicBezTo>
                                <a:pt x="2119855" y="155842"/>
                                <a:pt x="2111814" y="2344"/>
                                <a:pt x="2150811" y="47627"/>
                              </a:cubicBezTo>
                              <a:cubicBezTo>
                                <a:pt x="2163511" y="-30690"/>
                                <a:pt x="2357922" y="191959"/>
                                <a:pt x="2346694" y="554272"/>
                              </a:cubicBezTo>
                              <a:cubicBezTo>
                                <a:pt x="2366819" y="707431"/>
                                <a:pt x="2301423" y="913529"/>
                                <a:pt x="2204883" y="1033256"/>
                              </a:cubicBezTo>
                              <a:cubicBezTo>
                                <a:pt x="2108343" y="1152983"/>
                                <a:pt x="2027139" y="1233644"/>
                                <a:pt x="1734115" y="1277396"/>
                              </a:cubicBezTo>
                              <a:cubicBezTo>
                                <a:pt x="1441091" y="1321148"/>
                                <a:pt x="819772" y="1314061"/>
                                <a:pt x="530087" y="1243379"/>
                              </a:cubicBezTo>
                              <a:cubicBezTo>
                                <a:pt x="240402" y="1172697"/>
                                <a:pt x="170618" y="1074516"/>
                                <a:pt x="86491" y="965221"/>
                              </a:cubicBezTo>
                              <a:cubicBezTo>
                                <a:pt x="2364" y="855926"/>
                                <a:pt x="-12604" y="690932"/>
                                <a:pt x="8658" y="573322"/>
                              </a:cubicBezTo>
                              <a:close/>
                            </a:path>
                          </a:pathLst>
                        </a:custGeom>
                        <a:solidFill>
                          <a:srgbClr val="FED2A5"/>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sp>
                      <p:nvSpPr>
                        <p:cNvPr id="43080" name="Rectangle 83"/>
                        <p:cNvSpPr>
                          <a:spLocks/>
                        </p:cNvSpPr>
                        <p:nvPr/>
                      </p:nvSpPr>
                      <p:spPr bwMode="auto">
                        <a:xfrm>
                          <a:off x="2292435" y="1879437"/>
                          <a:ext cx="2572099" cy="1678177"/>
                        </a:xfrm>
                        <a:custGeom>
                          <a:avLst/>
                          <a:gdLst>
                            <a:gd name="T0" fmla="*/ 3226 w 2572099"/>
                            <a:gd name="T1" fmla="*/ 754075 h 1678177"/>
                            <a:gd name="T2" fmla="*/ 187980 w 2572099"/>
                            <a:gd name="T3" fmla="*/ 347664 h 1678177"/>
                            <a:gd name="T4" fmla="*/ 628511 w 2572099"/>
                            <a:gd name="T5" fmla="*/ 78581 h 1678177"/>
                            <a:gd name="T6" fmla="*/ 1223823 w 2572099"/>
                            <a:gd name="T7" fmla="*/ 107155 h 1678177"/>
                            <a:gd name="T8" fmla="*/ 1695311 w 2572099"/>
                            <a:gd name="T9" fmla="*/ 0 h 1678177"/>
                            <a:gd name="T10" fmla="*/ 2426696 w 2572099"/>
                            <a:gd name="T11" fmla="*/ 246869 h 1678177"/>
                            <a:gd name="T12" fmla="*/ 2426697 w 2572099"/>
                            <a:gd name="T13" fmla="*/ 1678177 h 1678177"/>
                            <a:gd name="T14" fmla="*/ 2223949 w 2572099"/>
                            <a:gd name="T15" fmla="*/ 1138238 h 1678177"/>
                            <a:gd name="T16" fmla="*/ 2192993 w 2572099"/>
                            <a:gd name="T17" fmla="*/ 1369219 h 1678177"/>
                            <a:gd name="T18" fmla="*/ 1781037 w 2572099"/>
                            <a:gd name="T19" fmla="*/ 1109663 h 1678177"/>
                            <a:gd name="T20" fmla="*/ 1747699 w 2572099"/>
                            <a:gd name="T21" fmla="*/ 1352551 h 1678177"/>
                            <a:gd name="T22" fmla="*/ 1247637 w 2572099"/>
                            <a:gd name="T23" fmla="*/ 1119188 h 1678177"/>
                            <a:gd name="T24" fmla="*/ 1145242 w 2572099"/>
                            <a:gd name="T25" fmla="*/ 1457326 h 1678177"/>
                            <a:gd name="T26" fmla="*/ 573742 w 2572099"/>
                            <a:gd name="T27" fmla="*/ 1097757 h 1678177"/>
                            <a:gd name="T28" fmla="*/ 554692 w 2572099"/>
                            <a:gd name="T29" fmla="*/ 1447801 h 1678177"/>
                            <a:gd name="T30" fmla="*/ 225287 w 2572099"/>
                            <a:gd name="T31" fmla="*/ 1243012 h 1678177"/>
                            <a:gd name="T32" fmla="*/ 87364 w 2572099"/>
                            <a:gd name="T33" fmla="*/ 1656746 h 1678177"/>
                            <a:gd name="T34" fmla="*/ 3226 w 2572099"/>
                            <a:gd name="T35" fmla="*/ 754075 h 16781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72099" h="1678177">
                              <a:moveTo>
                                <a:pt x="3226" y="754075"/>
                              </a:moveTo>
                              <a:cubicBezTo>
                                <a:pt x="21583" y="535101"/>
                                <a:pt x="82178" y="494378"/>
                                <a:pt x="187980" y="347664"/>
                              </a:cubicBezTo>
                              <a:cubicBezTo>
                                <a:pt x="293782" y="200950"/>
                                <a:pt x="502702" y="124619"/>
                                <a:pt x="628511" y="78581"/>
                              </a:cubicBezTo>
                              <a:cubicBezTo>
                                <a:pt x="803930" y="35718"/>
                                <a:pt x="1088886" y="84534"/>
                                <a:pt x="1223823" y="107155"/>
                              </a:cubicBezTo>
                              <a:cubicBezTo>
                                <a:pt x="1330185" y="79770"/>
                                <a:pt x="1524598" y="527"/>
                                <a:pt x="1695311" y="0"/>
                              </a:cubicBezTo>
                              <a:cubicBezTo>
                                <a:pt x="1863246" y="1060"/>
                                <a:pt x="2264375" y="68275"/>
                                <a:pt x="2426696" y="246869"/>
                              </a:cubicBezTo>
                              <a:cubicBezTo>
                                <a:pt x="2591795" y="412029"/>
                                <a:pt x="2647359" y="648624"/>
                                <a:pt x="2426697" y="1678177"/>
                              </a:cubicBezTo>
                              <a:cubicBezTo>
                                <a:pt x="2321526" y="1241615"/>
                                <a:pt x="2262900" y="1189731"/>
                                <a:pt x="2223949" y="1138238"/>
                              </a:cubicBezTo>
                              <a:cubicBezTo>
                                <a:pt x="2213630" y="1215232"/>
                                <a:pt x="2191406" y="1263650"/>
                                <a:pt x="2192993" y="1369219"/>
                              </a:cubicBezTo>
                              <a:cubicBezTo>
                                <a:pt x="2001699" y="1423988"/>
                                <a:pt x="1854459" y="1111647"/>
                                <a:pt x="1781037" y="1109663"/>
                              </a:cubicBezTo>
                              <a:cubicBezTo>
                                <a:pt x="1707615" y="1107679"/>
                                <a:pt x="1781037" y="1312864"/>
                                <a:pt x="1747699" y="1352551"/>
                              </a:cubicBezTo>
                              <a:cubicBezTo>
                                <a:pt x="1392894" y="1350963"/>
                                <a:pt x="1414324" y="1196976"/>
                                <a:pt x="1247637" y="1119188"/>
                              </a:cubicBezTo>
                              <a:cubicBezTo>
                                <a:pt x="1147228" y="1134269"/>
                                <a:pt x="1174214" y="1368030"/>
                                <a:pt x="1145242" y="1457326"/>
                              </a:cubicBezTo>
                              <a:cubicBezTo>
                                <a:pt x="597951" y="1282304"/>
                                <a:pt x="670579" y="1096170"/>
                                <a:pt x="573742" y="1097757"/>
                              </a:cubicBezTo>
                              <a:cubicBezTo>
                                <a:pt x="575329" y="1187451"/>
                                <a:pt x="553105" y="1358107"/>
                                <a:pt x="554692" y="1447801"/>
                              </a:cubicBezTo>
                              <a:cubicBezTo>
                                <a:pt x="271589" y="1388270"/>
                                <a:pt x="309128" y="1318915"/>
                                <a:pt x="225287" y="1243012"/>
                              </a:cubicBezTo>
                              <a:cubicBezTo>
                                <a:pt x="148590" y="1279027"/>
                                <a:pt x="125565" y="1703708"/>
                                <a:pt x="87364" y="1656746"/>
                              </a:cubicBezTo>
                              <a:cubicBezTo>
                                <a:pt x="49163" y="1609784"/>
                                <a:pt x="-15131" y="973049"/>
                                <a:pt x="3226" y="754075"/>
                              </a:cubicBezTo>
                              <a:close/>
                            </a:path>
                          </a:pathLst>
                        </a:custGeom>
                        <a:solidFill>
                          <a:srgbClr val="1E2020"/>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grpSp>
              </p:grpSp>
              <p:sp>
                <p:nvSpPr>
                  <p:cNvPr id="43072" name="Rounded Rectangle 91"/>
                  <p:cNvSpPr>
                    <a:spLocks/>
                  </p:cNvSpPr>
                  <p:nvPr/>
                </p:nvSpPr>
                <p:spPr bwMode="auto">
                  <a:xfrm>
                    <a:off x="493241" y="6038200"/>
                    <a:ext cx="406622" cy="239905"/>
                  </a:xfrm>
                  <a:custGeom>
                    <a:avLst/>
                    <a:gdLst>
                      <a:gd name="T0" fmla="*/ 21621 w 406622"/>
                      <a:gd name="T1" fmla="*/ 105536 h 239905"/>
                      <a:gd name="T2" fmla="*/ 109932 w 406622"/>
                      <a:gd name="T3" fmla="*/ 26751 h 239905"/>
                      <a:gd name="T4" fmla="*/ 202597 w 406622"/>
                      <a:gd name="T5" fmla="*/ 193 h 239905"/>
                      <a:gd name="T6" fmla="*/ 295261 w 406622"/>
                      <a:gd name="T7" fmla="*/ 21988 h 239905"/>
                      <a:gd name="T8" fmla="*/ 376427 w 406622"/>
                      <a:gd name="T9" fmla="*/ 93630 h 239905"/>
                      <a:gd name="T10" fmla="*/ 405003 w 406622"/>
                      <a:gd name="T11" fmla="*/ 232557 h 239905"/>
                      <a:gd name="T12" fmla="*/ 342886 w 406622"/>
                      <a:gd name="T13" fmla="*/ 237524 h 239905"/>
                      <a:gd name="T14" fmla="*/ 314515 w 406622"/>
                      <a:gd name="T15" fmla="*/ 138307 h 239905"/>
                      <a:gd name="T16" fmla="*/ 197834 w 406622"/>
                      <a:gd name="T17" fmla="*/ 76394 h 239905"/>
                      <a:gd name="T18" fmla="*/ 121634 w 406622"/>
                      <a:gd name="T19" fmla="*/ 109731 h 239905"/>
                      <a:gd name="T20" fmla="*/ 78772 w 406622"/>
                      <a:gd name="T21" fmla="*/ 207363 h 239905"/>
                      <a:gd name="T22" fmla="*/ 45638 w 406622"/>
                      <a:gd name="T23" fmla="*/ 239905 h 239905"/>
                      <a:gd name="T24" fmla="*/ 2571 w 406622"/>
                      <a:gd name="T25" fmla="*/ 220651 h 239905"/>
                      <a:gd name="T26" fmla="*/ 21621 w 406622"/>
                      <a:gd name="T27" fmla="*/ 105536 h 2399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6622" h="239905">
                        <a:moveTo>
                          <a:pt x="21621" y="105536"/>
                        </a:moveTo>
                        <a:cubicBezTo>
                          <a:pt x="21621" y="96217"/>
                          <a:pt x="100613" y="26751"/>
                          <a:pt x="109932" y="26751"/>
                        </a:cubicBezTo>
                        <a:cubicBezTo>
                          <a:pt x="141285" y="4828"/>
                          <a:pt x="171709" y="987"/>
                          <a:pt x="202597" y="193"/>
                        </a:cubicBezTo>
                        <a:cubicBezTo>
                          <a:pt x="233485" y="-601"/>
                          <a:pt x="259542" y="65"/>
                          <a:pt x="295261" y="21988"/>
                        </a:cubicBezTo>
                        <a:cubicBezTo>
                          <a:pt x="304580" y="21988"/>
                          <a:pt x="376427" y="84311"/>
                          <a:pt x="376427" y="93630"/>
                        </a:cubicBezTo>
                        <a:cubicBezTo>
                          <a:pt x="401861" y="157696"/>
                          <a:pt x="410593" y="209368"/>
                          <a:pt x="405003" y="232557"/>
                        </a:cubicBezTo>
                        <a:cubicBezTo>
                          <a:pt x="405003" y="241876"/>
                          <a:pt x="352205" y="237524"/>
                          <a:pt x="342886" y="237524"/>
                        </a:cubicBezTo>
                        <a:cubicBezTo>
                          <a:pt x="326614" y="223800"/>
                          <a:pt x="342262" y="167543"/>
                          <a:pt x="314515" y="138307"/>
                        </a:cubicBezTo>
                        <a:cubicBezTo>
                          <a:pt x="286733" y="81554"/>
                          <a:pt x="229584" y="79569"/>
                          <a:pt x="197834" y="76394"/>
                        </a:cubicBezTo>
                        <a:cubicBezTo>
                          <a:pt x="166084" y="73219"/>
                          <a:pt x="139097" y="99412"/>
                          <a:pt x="121634" y="109731"/>
                        </a:cubicBezTo>
                        <a:cubicBezTo>
                          <a:pt x="102981" y="132353"/>
                          <a:pt x="91438" y="185668"/>
                          <a:pt x="78772" y="207363"/>
                        </a:cubicBezTo>
                        <a:cubicBezTo>
                          <a:pt x="70869" y="224296"/>
                          <a:pt x="59529" y="238484"/>
                          <a:pt x="45638" y="239905"/>
                        </a:cubicBezTo>
                        <a:cubicBezTo>
                          <a:pt x="36319" y="239905"/>
                          <a:pt x="2571" y="229970"/>
                          <a:pt x="2571" y="220651"/>
                        </a:cubicBezTo>
                        <a:cubicBezTo>
                          <a:pt x="-4607" y="206194"/>
                          <a:pt x="3727" y="137853"/>
                          <a:pt x="21621" y="105536"/>
                        </a:cubicBezTo>
                        <a:close/>
                      </a:path>
                    </a:pathLst>
                  </a:custGeom>
                  <a:solidFill>
                    <a:srgbClr val="202020"/>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sp>
                <p:nvSpPr>
                  <p:cNvPr id="43073" name="Rounded Rectangle 91"/>
                  <p:cNvSpPr>
                    <a:spLocks/>
                  </p:cNvSpPr>
                  <p:nvPr/>
                </p:nvSpPr>
                <p:spPr bwMode="auto">
                  <a:xfrm>
                    <a:off x="1531768" y="6033745"/>
                    <a:ext cx="406622" cy="239905"/>
                  </a:xfrm>
                  <a:custGeom>
                    <a:avLst/>
                    <a:gdLst>
                      <a:gd name="T0" fmla="*/ 21621 w 406622"/>
                      <a:gd name="T1" fmla="*/ 105536 h 239905"/>
                      <a:gd name="T2" fmla="*/ 109932 w 406622"/>
                      <a:gd name="T3" fmla="*/ 26751 h 239905"/>
                      <a:gd name="T4" fmla="*/ 202597 w 406622"/>
                      <a:gd name="T5" fmla="*/ 193 h 239905"/>
                      <a:gd name="T6" fmla="*/ 295261 w 406622"/>
                      <a:gd name="T7" fmla="*/ 21988 h 239905"/>
                      <a:gd name="T8" fmla="*/ 376427 w 406622"/>
                      <a:gd name="T9" fmla="*/ 93630 h 239905"/>
                      <a:gd name="T10" fmla="*/ 405003 w 406622"/>
                      <a:gd name="T11" fmla="*/ 232557 h 239905"/>
                      <a:gd name="T12" fmla="*/ 342886 w 406622"/>
                      <a:gd name="T13" fmla="*/ 237524 h 239905"/>
                      <a:gd name="T14" fmla="*/ 314515 w 406622"/>
                      <a:gd name="T15" fmla="*/ 138307 h 239905"/>
                      <a:gd name="T16" fmla="*/ 197834 w 406622"/>
                      <a:gd name="T17" fmla="*/ 76394 h 239905"/>
                      <a:gd name="T18" fmla="*/ 121634 w 406622"/>
                      <a:gd name="T19" fmla="*/ 109731 h 239905"/>
                      <a:gd name="T20" fmla="*/ 78772 w 406622"/>
                      <a:gd name="T21" fmla="*/ 207363 h 239905"/>
                      <a:gd name="T22" fmla="*/ 45638 w 406622"/>
                      <a:gd name="T23" fmla="*/ 239905 h 239905"/>
                      <a:gd name="T24" fmla="*/ 2571 w 406622"/>
                      <a:gd name="T25" fmla="*/ 220651 h 239905"/>
                      <a:gd name="T26" fmla="*/ 21621 w 406622"/>
                      <a:gd name="T27" fmla="*/ 105536 h 2399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6622" h="239905">
                        <a:moveTo>
                          <a:pt x="21621" y="105536"/>
                        </a:moveTo>
                        <a:cubicBezTo>
                          <a:pt x="21621" y="96217"/>
                          <a:pt x="100613" y="26751"/>
                          <a:pt x="109932" y="26751"/>
                        </a:cubicBezTo>
                        <a:cubicBezTo>
                          <a:pt x="141285" y="4828"/>
                          <a:pt x="171709" y="987"/>
                          <a:pt x="202597" y="193"/>
                        </a:cubicBezTo>
                        <a:cubicBezTo>
                          <a:pt x="233485" y="-601"/>
                          <a:pt x="259542" y="65"/>
                          <a:pt x="295261" y="21988"/>
                        </a:cubicBezTo>
                        <a:cubicBezTo>
                          <a:pt x="304580" y="21988"/>
                          <a:pt x="376427" y="84311"/>
                          <a:pt x="376427" y="93630"/>
                        </a:cubicBezTo>
                        <a:cubicBezTo>
                          <a:pt x="401861" y="157696"/>
                          <a:pt x="410593" y="209368"/>
                          <a:pt x="405003" y="232557"/>
                        </a:cubicBezTo>
                        <a:cubicBezTo>
                          <a:pt x="405003" y="241876"/>
                          <a:pt x="352205" y="237524"/>
                          <a:pt x="342886" y="237524"/>
                        </a:cubicBezTo>
                        <a:cubicBezTo>
                          <a:pt x="326614" y="223800"/>
                          <a:pt x="342262" y="167543"/>
                          <a:pt x="314515" y="138307"/>
                        </a:cubicBezTo>
                        <a:cubicBezTo>
                          <a:pt x="286733" y="81554"/>
                          <a:pt x="229584" y="79569"/>
                          <a:pt x="197834" y="76394"/>
                        </a:cubicBezTo>
                        <a:cubicBezTo>
                          <a:pt x="166084" y="73219"/>
                          <a:pt x="139097" y="99412"/>
                          <a:pt x="121634" y="109731"/>
                        </a:cubicBezTo>
                        <a:cubicBezTo>
                          <a:pt x="102981" y="132353"/>
                          <a:pt x="91438" y="185668"/>
                          <a:pt x="78772" y="207363"/>
                        </a:cubicBezTo>
                        <a:cubicBezTo>
                          <a:pt x="70869" y="224296"/>
                          <a:pt x="59529" y="238484"/>
                          <a:pt x="45638" y="239905"/>
                        </a:cubicBezTo>
                        <a:cubicBezTo>
                          <a:pt x="36319" y="239905"/>
                          <a:pt x="2571" y="229970"/>
                          <a:pt x="2571" y="220651"/>
                        </a:cubicBezTo>
                        <a:cubicBezTo>
                          <a:pt x="-4607" y="206194"/>
                          <a:pt x="3727" y="137853"/>
                          <a:pt x="21621" y="105536"/>
                        </a:cubicBezTo>
                        <a:close/>
                      </a:path>
                    </a:pathLst>
                  </a:custGeom>
                  <a:solidFill>
                    <a:srgbClr val="202020"/>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sp>
                <p:nvSpPr>
                  <p:cNvPr id="43074" name="Rectangle 93"/>
                  <p:cNvSpPr>
                    <a:spLocks/>
                  </p:cNvSpPr>
                  <p:nvPr/>
                </p:nvSpPr>
                <p:spPr bwMode="auto">
                  <a:xfrm>
                    <a:off x="755802" y="6543256"/>
                    <a:ext cx="889552" cy="431576"/>
                  </a:xfrm>
                  <a:custGeom>
                    <a:avLst/>
                    <a:gdLst>
                      <a:gd name="T0" fmla="*/ 42289 w 889553"/>
                      <a:gd name="T1" fmla="*/ 12001 h 466553"/>
                      <a:gd name="T2" fmla="*/ 427262 w 889553"/>
                      <a:gd name="T3" fmla="*/ 17417 h 466553"/>
                      <a:gd name="T4" fmla="*/ 860687 w 889553"/>
                      <a:gd name="T5" fmla="*/ 20812 h 466553"/>
                      <a:gd name="T6" fmla="*/ 884462 w 889553"/>
                      <a:gd name="T7" fmla="*/ 142973 h 466553"/>
                      <a:gd name="T8" fmla="*/ 855887 w 889553"/>
                      <a:gd name="T9" fmla="*/ 259718 h 466553"/>
                      <a:gd name="T10" fmla="*/ 727337 w 889553"/>
                      <a:gd name="T11" fmla="*/ 372831 h 466553"/>
                      <a:gd name="T12" fmla="*/ 460600 w 889553"/>
                      <a:gd name="T13" fmla="*/ 431532 h 466553"/>
                      <a:gd name="T14" fmla="*/ 203426 w 889553"/>
                      <a:gd name="T15" fmla="*/ 378666 h 466553"/>
                      <a:gd name="T16" fmla="*/ 28002 w 889553"/>
                      <a:gd name="T17" fmla="*/ 196613 h 466553"/>
                      <a:gd name="T18" fmla="*/ 42289 w 889553"/>
                      <a:gd name="T19" fmla="*/ 12001 h 4665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9553" h="466553">
                        <a:moveTo>
                          <a:pt x="42289" y="12974"/>
                        </a:moveTo>
                        <a:cubicBezTo>
                          <a:pt x="108832" y="-19312"/>
                          <a:pt x="286893" y="18829"/>
                          <a:pt x="427262" y="18829"/>
                        </a:cubicBezTo>
                        <a:cubicBezTo>
                          <a:pt x="567631" y="23195"/>
                          <a:pt x="784488" y="-123"/>
                          <a:pt x="860688" y="22499"/>
                        </a:cubicBezTo>
                        <a:cubicBezTo>
                          <a:pt x="905918" y="62550"/>
                          <a:pt x="884476" y="107365"/>
                          <a:pt x="884463" y="154560"/>
                        </a:cubicBezTo>
                        <a:cubicBezTo>
                          <a:pt x="879694" y="190461"/>
                          <a:pt x="882075" y="239353"/>
                          <a:pt x="855888" y="280767"/>
                        </a:cubicBezTo>
                        <a:cubicBezTo>
                          <a:pt x="829701" y="322181"/>
                          <a:pt x="793219" y="367725"/>
                          <a:pt x="727338" y="403047"/>
                        </a:cubicBezTo>
                        <a:cubicBezTo>
                          <a:pt x="661457" y="438369"/>
                          <a:pt x="547920" y="465454"/>
                          <a:pt x="460601" y="466505"/>
                        </a:cubicBezTo>
                        <a:cubicBezTo>
                          <a:pt x="373282" y="467556"/>
                          <a:pt x="275526" y="451681"/>
                          <a:pt x="203426" y="409355"/>
                        </a:cubicBezTo>
                        <a:cubicBezTo>
                          <a:pt x="131326" y="367029"/>
                          <a:pt x="54858" y="278611"/>
                          <a:pt x="28002" y="212547"/>
                        </a:cubicBezTo>
                        <a:cubicBezTo>
                          <a:pt x="1146" y="146483"/>
                          <a:pt x="-24254" y="45260"/>
                          <a:pt x="42289" y="12974"/>
                        </a:cubicBezTo>
                        <a:close/>
                      </a:path>
                    </a:pathLst>
                  </a:custGeom>
                  <a:solidFill>
                    <a:srgbClr val="202020"/>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sp>
              <p:nvSpPr>
                <p:cNvPr id="227" name="Rounded Rectangle 91"/>
                <p:cNvSpPr/>
                <p:nvPr/>
              </p:nvSpPr>
              <p:spPr bwMode="auto">
                <a:xfrm flipV="1">
                  <a:off x="-51920" y="5765556"/>
                  <a:ext cx="367061" cy="142735"/>
                </a:xfrm>
                <a:custGeom>
                  <a:avLst/>
                  <a:gdLst>
                    <a:gd name="connsiteX0" fmla="*/ 0 w 402432"/>
                    <a:gd name="connsiteY0" fmla="*/ 16873 h 101236"/>
                    <a:gd name="connsiteX1" fmla="*/ 16873 w 402432"/>
                    <a:gd name="connsiteY1" fmla="*/ 0 h 101236"/>
                    <a:gd name="connsiteX2" fmla="*/ 385559 w 402432"/>
                    <a:gd name="connsiteY2" fmla="*/ 0 h 101236"/>
                    <a:gd name="connsiteX3" fmla="*/ 402432 w 402432"/>
                    <a:gd name="connsiteY3" fmla="*/ 16873 h 101236"/>
                    <a:gd name="connsiteX4" fmla="*/ 402432 w 402432"/>
                    <a:gd name="connsiteY4" fmla="*/ 84363 h 101236"/>
                    <a:gd name="connsiteX5" fmla="*/ 385559 w 402432"/>
                    <a:gd name="connsiteY5" fmla="*/ 101236 h 101236"/>
                    <a:gd name="connsiteX6" fmla="*/ 16873 w 402432"/>
                    <a:gd name="connsiteY6" fmla="*/ 101236 h 101236"/>
                    <a:gd name="connsiteX7" fmla="*/ 0 w 402432"/>
                    <a:gd name="connsiteY7" fmla="*/ 84363 h 101236"/>
                    <a:gd name="connsiteX8" fmla="*/ 0 w 402432"/>
                    <a:gd name="connsiteY8" fmla="*/ 16873 h 101236"/>
                    <a:gd name="connsiteX0" fmla="*/ 0 w 402432"/>
                    <a:gd name="connsiteY0" fmla="*/ 126410 h 210773"/>
                    <a:gd name="connsiteX1" fmla="*/ 107361 w 402432"/>
                    <a:gd name="connsiteY1" fmla="*/ 0 h 210773"/>
                    <a:gd name="connsiteX2" fmla="*/ 385559 w 402432"/>
                    <a:gd name="connsiteY2" fmla="*/ 109537 h 210773"/>
                    <a:gd name="connsiteX3" fmla="*/ 402432 w 402432"/>
                    <a:gd name="connsiteY3" fmla="*/ 126410 h 210773"/>
                    <a:gd name="connsiteX4" fmla="*/ 402432 w 402432"/>
                    <a:gd name="connsiteY4" fmla="*/ 193900 h 210773"/>
                    <a:gd name="connsiteX5" fmla="*/ 385559 w 402432"/>
                    <a:gd name="connsiteY5" fmla="*/ 210773 h 210773"/>
                    <a:gd name="connsiteX6" fmla="*/ 16873 w 402432"/>
                    <a:gd name="connsiteY6" fmla="*/ 210773 h 210773"/>
                    <a:gd name="connsiteX7" fmla="*/ 0 w 402432"/>
                    <a:gd name="connsiteY7" fmla="*/ 193900 h 210773"/>
                    <a:gd name="connsiteX8" fmla="*/ 0 w 402432"/>
                    <a:gd name="connsiteY8" fmla="*/ 126410 h 210773"/>
                    <a:gd name="connsiteX0" fmla="*/ 0 w 402432"/>
                    <a:gd name="connsiteY0" fmla="*/ 131173 h 215536"/>
                    <a:gd name="connsiteX1" fmla="*/ 107361 w 402432"/>
                    <a:gd name="connsiteY1" fmla="*/ 4763 h 215536"/>
                    <a:gd name="connsiteX2" fmla="*/ 292690 w 402432"/>
                    <a:gd name="connsiteY2" fmla="*/ 0 h 215536"/>
                    <a:gd name="connsiteX3" fmla="*/ 402432 w 402432"/>
                    <a:gd name="connsiteY3" fmla="*/ 131173 h 215536"/>
                    <a:gd name="connsiteX4" fmla="*/ 402432 w 402432"/>
                    <a:gd name="connsiteY4" fmla="*/ 198663 h 215536"/>
                    <a:gd name="connsiteX5" fmla="*/ 385559 w 402432"/>
                    <a:gd name="connsiteY5" fmla="*/ 215536 h 215536"/>
                    <a:gd name="connsiteX6" fmla="*/ 16873 w 402432"/>
                    <a:gd name="connsiteY6" fmla="*/ 215536 h 215536"/>
                    <a:gd name="connsiteX7" fmla="*/ 0 w 402432"/>
                    <a:gd name="connsiteY7" fmla="*/ 198663 h 215536"/>
                    <a:gd name="connsiteX8" fmla="*/ 0 w 402432"/>
                    <a:gd name="connsiteY8" fmla="*/ 131173 h 215536"/>
                    <a:gd name="connsiteX0" fmla="*/ 0 w 402432"/>
                    <a:gd name="connsiteY0" fmla="*/ 131173 h 215536"/>
                    <a:gd name="connsiteX1" fmla="*/ 107361 w 402432"/>
                    <a:gd name="connsiteY1" fmla="*/ 4763 h 215536"/>
                    <a:gd name="connsiteX2" fmla="*/ 292690 w 402432"/>
                    <a:gd name="connsiteY2" fmla="*/ 0 h 215536"/>
                    <a:gd name="connsiteX3" fmla="*/ 402432 w 402432"/>
                    <a:gd name="connsiteY3" fmla="*/ 131173 h 215536"/>
                    <a:gd name="connsiteX4" fmla="*/ 402432 w 402432"/>
                    <a:gd name="connsiteY4" fmla="*/ 198663 h 215536"/>
                    <a:gd name="connsiteX5" fmla="*/ 361746 w 402432"/>
                    <a:gd name="connsiteY5" fmla="*/ 215536 h 215536"/>
                    <a:gd name="connsiteX6" fmla="*/ 16873 w 402432"/>
                    <a:gd name="connsiteY6" fmla="*/ 215536 h 215536"/>
                    <a:gd name="connsiteX7" fmla="*/ 0 w 402432"/>
                    <a:gd name="connsiteY7" fmla="*/ 198663 h 215536"/>
                    <a:gd name="connsiteX8" fmla="*/ 0 w 402432"/>
                    <a:gd name="connsiteY8" fmla="*/ 131173 h 215536"/>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43067 w 402432"/>
                    <a:gd name="connsiteY6" fmla="*/ 217917 h 217917"/>
                    <a:gd name="connsiteX7" fmla="*/ 0 w 402432"/>
                    <a:gd name="connsiteY7" fmla="*/ 198663 h 217917"/>
                    <a:gd name="connsiteX8" fmla="*/ 0 w 402432"/>
                    <a:gd name="connsiteY8"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88119 w 402432"/>
                    <a:gd name="connsiteY6" fmla="*/ 216331 h 217917"/>
                    <a:gd name="connsiteX7" fmla="*/ 43067 w 402432"/>
                    <a:gd name="connsiteY7" fmla="*/ 217917 h 217917"/>
                    <a:gd name="connsiteX8" fmla="*/ 0 w 402432"/>
                    <a:gd name="connsiteY8" fmla="*/ 198663 h 217917"/>
                    <a:gd name="connsiteX9" fmla="*/ 0 w 402432"/>
                    <a:gd name="connsiteY9"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28588 w 402432"/>
                    <a:gd name="connsiteY6" fmla="*/ 59168 h 217917"/>
                    <a:gd name="connsiteX7" fmla="*/ 43067 w 402432"/>
                    <a:gd name="connsiteY7" fmla="*/ 217917 h 217917"/>
                    <a:gd name="connsiteX8" fmla="*/ 0 w 402432"/>
                    <a:gd name="connsiteY8" fmla="*/ 198663 h 217917"/>
                    <a:gd name="connsiteX9" fmla="*/ 0 w 402432"/>
                    <a:gd name="connsiteY9"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09538 w 402432"/>
                    <a:gd name="connsiteY6" fmla="*/ 85362 h 217917"/>
                    <a:gd name="connsiteX7" fmla="*/ 43067 w 402432"/>
                    <a:gd name="connsiteY7" fmla="*/ 217917 h 217917"/>
                    <a:gd name="connsiteX8" fmla="*/ 0 w 402432"/>
                    <a:gd name="connsiteY8" fmla="*/ 198663 h 217917"/>
                    <a:gd name="connsiteX9" fmla="*/ 0 w 402432"/>
                    <a:gd name="connsiteY9"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19063 w 402432"/>
                    <a:gd name="connsiteY6" fmla="*/ 87743 h 217917"/>
                    <a:gd name="connsiteX7" fmla="*/ 43067 w 402432"/>
                    <a:gd name="connsiteY7" fmla="*/ 217917 h 217917"/>
                    <a:gd name="connsiteX8" fmla="*/ 0 w 402432"/>
                    <a:gd name="connsiteY8" fmla="*/ 198663 h 217917"/>
                    <a:gd name="connsiteX9" fmla="*/ 0 w 402432"/>
                    <a:gd name="connsiteY9"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19063 w 402432"/>
                    <a:gd name="connsiteY6" fmla="*/ 87743 h 217917"/>
                    <a:gd name="connsiteX7" fmla="*/ 69057 w 402432"/>
                    <a:gd name="connsiteY7" fmla="*/ 163943 h 217917"/>
                    <a:gd name="connsiteX8" fmla="*/ 43067 w 402432"/>
                    <a:gd name="connsiteY8" fmla="*/ 217917 h 217917"/>
                    <a:gd name="connsiteX9" fmla="*/ 0 w 402432"/>
                    <a:gd name="connsiteY9" fmla="*/ 198663 h 217917"/>
                    <a:gd name="connsiteX10" fmla="*/ 0 w 402432"/>
                    <a:gd name="connsiteY10"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19063 w 402432"/>
                    <a:gd name="connsiteY6" fmla="*/ 87743 h 217917"/>
                    <a:gd name="connsiteX7" fmla="*/ 83345 w 402432"/>
                    <a:gd name="connsiteY7" fmla="*/ 190137 h 217917"/>
                    <a:gd name="connsiteX8" fmla="*/ 43067 w 402432"/>
                    <a:gd name="connsiteY8" fmla="*/ 217917 h 217917"/>
                    <a:gd name="connsiteX9" fmla="*/ 0 w 402432"/>
                    <a:gd name="connsiteY9" fmla="*/ 198663 h 217917"/>
                    <a:gd name="connsiteX10" fmla="*/ 0 w 402432"/>
                    <a:gd name="connsiteY10"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19063 w 402432"/>
                    <a:gd name="connsiteY6" fmla="*/ 87743 h 217917"/>
                    <a:gd name="connsiteX7" fmla="*/ 104775 w 402432"/>
                    <a:gd name="connsiteY7" fmla="*/ 137750 h 217917"/>
                    <a:gd name="connsiteX8" fmla="*/ 83345 w 402432"/>
                    <a:gd name="connsiteY8" fmla="*/ 190137 h 217917"/>
                    <a:gd name="connsiteX9" fmla="*/ 43067 w 402432"/>
                    <a:gd name="connsiteY9" fmla="*/ 217917 h 217917"/>
                    <a:gd name="connsiteX10" fmla="*/ 0 w 402432"/>
                    <a:gd name="connsiteY10" fmla="*/ 198663 h 217917"/>
                    <a:gd name="connsiteX11" fmla="*/ 0 w 402432"/>
                    <a:gd name="connsiteY11"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19063 w 402432"/>
                    <a:gd name="connsiteY6" fmla="*/ 87743 h 217917"/>
                    <a:gd name="connsiteX7" fmla="*/ 85725 w 402432"/>
                    <a:gd name="connsiteY7" fmla="*/ 116319 h 217917"/>
                    <a:gd name="connsiteX8" fmla="*/ 83345 w 402432"/>
                    <a:gd name="connsiteY8" fmla="*/ 190137 h 217917"/>
                    <a:gd name="connsiteX9" fmla="*/ 43067 w 402432"/>
                    <a:gd name="connsiteY9" fmla="*/ 217917 h 217917"/>
                    <a:gd name="connsiteX10" fmla="*/ 0 w 402432"/>
                    <a:gd name="connsiteY10" fmla="*/ 198663 h 217917"/>
                    <a:gd name="connsiteX11" fmla="*/ 0 w 402432"/>
                    <a:gd name="connsiteY11"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19063 w 402432"/>
                    <a:gd name="connsiteY6" fmla="*/ 87743 h 217917"/>
                    <a:gd name="connsiteX7" fmla="*/ 90488 w 402432"/>
                    <a:gd name="connsiteY7" fmla="*/ 116319 h 217917"/>
                    <a:gd name="connsiteX8" fmla="*/ 83345 w 402432"/>
                    <a:gd name="connsiteY8" fmla="*/ 190137 h 217917"/>
                    <a:gd name="connsiteX9" fmla="*/ 43067 w 402432"/>
                    <a:gd name="connsiteY9" fmla="*/ 217917 h 217917"/>
                    <a:gd name="connsiteX10" fmla="*/ 0 w 402432"/>
                    <a:gd name="connsiteY10" fmla="*/ 198663 h 217917"/>
                    <a:gd name="connsiteX11" fmla="*/ 0 w 402432"/>
                    <a:gd name="connsiteY11"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85738 w 402432"/>
                    <a:gd name="connsiteY6" fmla="*/ 123462 h 217917"/>
                    <a:gd name="connsiteX7" fmla="*/ 119063 w 402432"/>
                    <a:gd name="connsiteY7" fmla="*/ 87743 h 217917"/>
                    <a:gd name="connsiteX8" fmla="*/ 90488 w 402432"/>
                    <a:gd name="connsiteY8" fmla="*/ 116319 h 217917"/>
                    <a:gd name="connsiteX9" fmla="*/ 83345 w 402432"/>
                    <a:gd name="connsiteY9" fmla="*/ 190137 h 217917"/>
                    <a:gd name="connsiteX10" fmla="*/ 43067 w 402432"/>
                    <a:gd name="connsiteY10" fmla="*/ 217917 h 217917"/>
                    <a:gd name="connsiteX11" fmla="*/ 0 w 402432"/>
                    <a:gd name="connsiteY11" fmla="*/ 198663 h 217917"/>
                    <a:gd name="connsiteX12" fmla="*/ 0 w 402432"/>
                    <a:gd name="connsiteY12"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85738 w 402432"/>
                    <a:gd name="connsiteY6" fmla="*/ 71075 h 217917"/>
                    <a:gd name="connsiteX7" fmla="*/ 119063 w 402432"/>
                    <a:gd name="connsiteY7" fmla="*/ 87743 h 217917"/>
                    <a:gd name="connsiteX8" fmla="*/ 90488 w 402432"/>
                    <a:gd name="connsiteY8" fmla="*/ 116319 h 217917"/>
                    <a:gd name="connsiteX9" fmla="*/ 83345 w 402432"/>
                    <a:gd name="connsiteY9" fmla="*/ 190137 h 217917"/>
                    <a:gd name="connsiteX10" fmla="*/ 43067 w 402432"/>
                    <a:gd name="connsiteY10" fmla="*/ 217917 h 217917"/>
                    <a:gd name="connsiteX11" fmla="*/ 0 w 402432"/>
                    <a:gd name="connsiteY11" fmla="*/ 198663 h 217917"/>
                    <a:gd name="connsiteX12" fmla="*/ 0 w 402432"/>
                    <a:gd name="connsiteY12"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195263 w 402432"/>
                    <a:gd name="connsiteY6" fmla="*/ 54406 h 217917"/>
                    <a:gd name="connsiteX7" fmla="*/ 119063 w 402432"/>
                    <a:gd name="connsiteY7" fmla="*/ 87743 h 217917"/>
                    <a:gd name="connsiteX8" fmla="*/ 90488 w 402432"/>
                    <a:gd name="connsiteY8" fmla="*/ 116319 h 217917"/>
                    <a:gd name="connsiteX9" fmla="*/ 83345 w 402432"/>
                    <a:gd name="connsiteY9" fmla="*/ 190137 h 217917"/>
                    <a:gd name="connsiteX10" fmla="*/ 43067 w 402432"/>
                    <a:gd name="connsiteY10" fmla="*/ 217917 h 217917"/>
                    <a:gd name="connsiteX11" fmla="*/ 0 w 402432"/>
                    <a:gd name="connsiteY11" fmla="*/ 198663 h 217917"/>
                    <a:gd name="connsiteX12" fmla="*/ 0 w 402432"/>
                    <a:gd name="connsiteY12"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261938 w 402432"/>
                    <a:gd name="connsiteY6" fmla="*/ 123462 h 217917"/>
                    <a:gd name="connsiteX7" fmla="*/ 195263 w 402432"/>
                    <a:gd name="connsiteY7" fmla="*/ 54406 h 217917"/>
                    <a:gd name="connsiteX8" fmla="*/ 119063 w 402432"/>
                    <a:gd name="connsiteY8" fmla="*/ 87743 h 217917"/>
                    <a:gd name="connsiteX9" fmla="*/ 90488 w 402432"/>
                    <a:gd name="connsiteY9" fmla="*/ 116319 h 217917"/>
                    <a:gd name="connsiteX10" fmla="*/ 83345 w 402432"/>
                    <a:gd name="connsiteY10" fmla="*/ 190137 h 217917"/>
                    <a:gd name="connsiteX11" fmla="*/ 43067 w 402432"/>
                    <a:gd name="connsiteY11" fmla="*/ 217917 h 217917"/>
                    <a:gd name="connsiteX12" fmla="*/ 0 w 402432"/>
                    <a:gd name="connsiteY12" fmla="*/ 198663 h 217917"/>
                    <a:gd name="connsiteX13" fmla="*/ 0 w 402432"/>
                    <a:gd name="connsiteY13"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309563 w 402432"/>
                    <a:gd name="connsiteY6" fmla="*/ 106793 h 217917"/>
                    <a:gd name="connsiteX7" fmla="*/ 195263 w 402432"/>
                    <a:gd name="connsiteY7" fmla="*/ 54406 h 217917"/>
                    <a:gd name="connsiteX8" fmla="*/ 119063 w 402432"/>
                    <a:gd name="connsiteY8" fmla="*/ 87743 h 217917"/>
                    <a:gd name="connsiteX9" fmla="*/ 90488 w 402432"/>
                    <a:gd name="connsiteY9" fmla="*/ 116319 h 217917"/>
                    <a:gd name="connsiteX10" fmla="*/ 83345 w 402432"/>
                    <a:gd name="connsiteY10" fmla="*/ 190137 h 217917"/>
                    <a:gd name="connsiteX11" fmla="*/ 43067 w 402432"/>
                    <a:gd name="connsiteY11" fmla="*/ 217917 h 217917"/>
                    <a:gd name="connsiteX12" fmla="*/ 0 w 402432"/>
                    <a:gd name="connsiteY12" fmla="*/ 198663 h 217917"/>
                    <a:gd name="connsiteX13" fmla="*/ 0 w 402432"/>
                    <a:gd name="connsiteY13"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309563 w 402432"/>
                    <a:gd name="connsiteY6" fmla="*/ 106793 h 217917"/>
                    <a:gd name="connsiteX7" fmla="*/ 195263 w 402432"/>
                    <a:gd name="connsiteY7" fmla="*/ 54406 h 217917"/>
                    <a:gd name="connsiteX8" fmla="*/ 119063 w 402432"/>
                    <a:gd name="connsiteY8" fmla="*/ 87743 h 217917"/>
                    <a:gd name="connsiteX9" fmla="*/ 90488 w 402432"/>
                    <a:gd name="connsiteY9" fmla="*/ 116319 h 217917"/>
                    <a:gd name="connsiteX10" fmla="*/ 83345 w 402432"/>
                    <a:gd name="connsiteY10" fmla="*/ 190137 h 217917"/>
                    <a:gd name="connsiteX11" fmla="*/ 43067 w 402432"/>
                    <a:gd name="connsiteY11" fmla="*/ 217917 h 217917"/>
                    <a:gd name="connsiteX12" fmla="*/ 0 w 402432"/>
                    <a:gd name="connsiteY12" fmla="*/ 198663 h 217917"/>
                    <a:gd name="connsiteX13" fmla="*/ 0 w 402432"/>
                    <a:gd name="connsiteY13"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340519 w 402432"/>
                    <a:gd name="connsiteY6" fmla="*/ 171087 h 217917"/>
                    <a:gd name="connsiteX7" fmla="*/ 309563 w 402432"/>
                    <a:gd name="connsiteY7" fmla="*/ 106793 h 217917"/>
                    <a:gd name="connsiteX8" fmla="*/ 195263 w 402432"/>
                    <a:gd name="connsiteY8" fmla="*/ 54406 h 217917"/>
                    <a:gd name="connsiteX9" fmla="*/ 119063 w 402432"/>
                    <a:gd name="connsiteY9" fmla="*/ 87743 h 217917"/>
                    <a:gd name="connsiteX10" fmla="*/ 90488 w 402432"/>
                    <a:gd name="connsiteY10" fmla="*/ 116319 h 217917"/>
                    <a:gd name="connsiteX11" fmla="*/ 83345 w 402432"/>
                    <a:gd name="connsiteY11" fmla="*/ 190137 h 217917"/>
                    <a:gd name="connsiteX12" fmla="*/ 43067 w 402432"/>
                    <a:gd name="connsiteY12" fmla="*/ 217917 h 217917"/>
                    <a:gd name="connsiteX13" fmla="*/ 0 w 402432"/>
                    <a:gd name="connsiteY13" fmla="*/ 198663 h 217917"/>
                    <a:gd name="connsiteX14" fmla="*/ 0 w 402432"/>
                    <a:gd name="connsiteY14" fmla="*/ 131173 h 217917"/>
                    <a:gd name="connsiteX0" fmla="*/ 0 w 402432"/>
                    <a:gd name="connsiteY0" fmla="*/ 131173 h 217917"/>
                    <a:gd name="connsiteX1" fmla="*/ 107361 w 402432"/>
                    <a:gd name="connsiteY1" fmla="*/ 4763 h 217917"/>
                    <a:gd name="connsiteX2" fmla="*/ 292690 w 402432"/>
                    <a:gd name="connsiteY2" fmla="*/ 0 h 217917"/>
                    <a:gd name="connsiteX3" fmla="*/ 402432 w 402432"/>
                    <a:gd name="connsiteY3" fmla="*/ 131173 h 217917"/>
                    <a:gd name="connsiteX4" fmla="*/ 402432 w 402432"/>
                    <a:gd name="connsiteY4" fmla="*/ 198663 h 217917"/>
                    <a:gd name="connsiteX5" fmla="*/ 361746 w 402432"/>
                    <a:gd name="connsiteY5" fmla="*/ 215536 h 217917"/>
                    <a:gd name="connsiteX6" fmla="*/ 333375 w 402432"/>
                    <a:gd name="connsiteY6" fmla="*/ 209187 h 217917"/>
                    <a:gd name="connsiteX7" fmla="*/ 309563 w 402432"/>
                    <a:gd name="connsiteY7" fmla="*/ 106793 h 217917"/>
                    <a:gd name="connsiteX8" fmla="*/ 195263 w 402432"/>
                    <a:gd name="connsiteY8" fmla="*/ 54406 h 217917"/>
                    <a:gd name="connsiteX9" fmla="*/ 119063 w 402432"/>
                    <a:gd name="connsiteY9" fmla="*/ 87743 h 217917"/>
                    <a:gd name="connsiteX10" fmla="*/ 90488 w 402432"/>
                    <a:gd name="connsiteY10" fmla="*/ 116319 h 217917"/>
                    <a:gd name="connsiteX11" fmla="*/ 83345 w 402432"/>
                    <a:gd name="connsiteY11" fmla="*/ 190137 h 217917"/>
                    <a:gd name="connsiteX12" fmla="*/ 43067 w 402432"/>
                    <a:gd name="connsiteY12" fmla="*/ 217917 h 217917"/>
                    <a:gd name="connsiteX13" fmla="*/ 0 w 402432"/>
                    <a:gd name="connsiteY13" fmla="*/ 198663 h 217917"/>
                    <a:gd name="connsiteX14" fmla="*/ 0 w 402432"/>
                    <a:gd name="connsiteY14" fmla="*/ 131173 h 217917"/>
                    <a:gd name="connsiteX0" fmla="*/ 0 w 402432"/>
                    <a:gd name="connsiteY0" fmla="*/ 141193 h 227937"/>
                    <a:gd name="connsiteX1" fmla="*/ 107361 w 402432"/>
                    <a:gd name="connsiteY1" fmla="*/ 14783 h 227937"/>
                    <a:gd name="connsiteX2" fmla="*/ 188119 w 402432"/>
                    <a:gd name="connsiteY2" fmla="*/ 9657 h 227937"/>
                    <a:gd name="connsiteX3" fmla="*/ 292690 w 402432"/>
                    <a:gd name="connsiteY3" fmla="*/ 10020 h 227937"/>
                    <a:gd name="connsiteX4" fmla="*/ 402432 w 402432"/>
                    <a:gd name="connsiteY4" fmla="*/ 141193 h 227937"/>
                    <a:gd name="connsiteX5" fmla="*/ 402432 w 402432"/>
                    <a:gd name="connsiteY5" fmla="*/ 208683 h 227937"/>
                    <a:gd name="connsiteX6" fmla="*/ 361746 w 402432"/>
                    <a:gd name="connsiteY6" fmla="*/ 225556 h 227937"/>
                    <a:gd name="connsiteX7" fmla="*/ 333375 w 402432"/>
                    <a:gd name="connsiteY7" fmla="*/ 219207 h 227937"/>
                    <a:gd name="connsiteX8" fmla="*/ 309563 w 402432"/>
                    <a:gd name="connsiteY8" fmla="*/ 116813 h 227937"/>
                    <a:gd name="connsiteX9" fmla="*/ 195263 w 402432"/>
                    <a:gd name="connsiteY9" fmla="*/ 64426 h 227937"/>
                    <a:gd name="connsiteX10" fmla="*/ 119063 w 402432"/>
                    <a:gd name="connsiteY10" fmla="*/ 97763 h 227937"/>
                    <a:gd name="connsiteX11" fmla="*/ 90488 w 402432"/>
                    <a:gd name="connsiteY11" fmla="*/ 126339 h 227937"/>
                    <a:gd name="connsiteX12" fmla="*/ 83345 w 402432"/>
                    <a:gd name="connsiteY12" fmla="*/ 200157 h 227937"/>
                    <a:gd name="connsiteX13" fmla="*/ 43067 w 402432"/>
                    <a:gd name="connsiteY13" fmla="*/ 227937 h 227937"/>
                    <a:gd name="connsiteX14" fmla="*/ 0 w 402432"/>
                    <a:gd name="connsiteY14" fmla="*/ 208683 h 227937"/>
                    <a:gd name="connsiteX15" fmla="*/ 0 w 402432"/>
                    <a:gd name="connsiteY15" fmla="*/ 141193 h 227937"/>
                    <a:gd name="connsiteX0" fmla="*/ 0 w 402432"/>
                    <a:gd name="connsiteY0" fmla="*/ 153161 h 239905"/>
                    <a:gd name="connsiteX1" fmla="*/ 107361 w 402432"/>
                    <a:gd name="connsiteY1" fmla="*/ 26751 h 239905"/>
                    <a:gd name="connsiteX2" fmla="*/ 200026 w 402432"/>
                    <a:gd name="connsiteY2" fmla="*/ 193 h 239905"/>
                    <a:gd name="connsiteX3" fmla="*/ 292690 w 402432"/>
                    <a:gd name="connsiteY3" fmla="*/ 21988 h 239905"/>
                    <a:gd name="connsiteX4" fmla="*/ 402432 w 402432"/>
                    <a:gd name="connsiteY4" fmla="*/ 153161 h 239905"/>
                    <a:gd name="connsiteX5" fmla="*/ 402432 w 402432"/>
                    <a:gd name="connsiteY5" fmla="*/ 220651 h 239905"/>
                    <a:gd name="connsiteX6" fmla="*/ 361746 w 402432"/>
                    <a:gd name="connsiteY6" fmla="*/ 237524 h 239905"/>
                    <a:gd name="connsiteX7" fmla="*/ 333375 w 402432"/>
                    <a:gd name="connsiteY7" fmla="*/ 231175 h 239905"/>
                    <a:gd name="connsiteX8" fmla="*/ 309563 w 402432"/>
                    <a:gd name="connsiteY8" fmla="*/ 128781 h 239905"/>
                    <a:gd name="connsiteX9" fmla="*/ 195263 w 402432"/>
                    <a:gd name="connsiteY9" fmla="*/ 76394 h 239905"/>
                    <a:gd name="connsiteX10" fmla="*/ 119063 w 402432"/>
                    <a:gd name="connsiteY10" fmla="*/ 109731 h 239905"/>
                    <a:gd name="connsiteX11" fmla="*/ 90488 w 402432"/>
                    <a:gd name="connsiteY11" fmla="*/ 138307 h 239905"/>
                    <a:gd name="connsiteX12" fmla="*/ 83345 w 402432"/>
                    <a:gd name="connsiteY12" fmla="*/ 212125 h 239905"/>
                    <a:gd name="connsiteX13" fmla="*/ 43067 w 402432"/>
                    <a:gd name="connsiteY13" fmla="*/ 239905 h 239905"/>
                    <a:gd name="connsiteX14" fmla="*/ 0 w 402432"/>
                    <a:gd name="connsiteY14" fmla="*/ 220651 h 239905"/>
                    <a:gd name="connsiteX15" fmla="*/ 0 w 402432"/>
                    <a:gd name="connsiteY15" fmla="*/ 153161 h 239905"/>
                    <a:gd name="connsiteX0" fmla="*/ 0 w 402432"/>
                    <a:gd name="connsiteY0" fmla="*/ 153161 h 239905"/>
                    <a:gd name="connsiteX1" fmla="*/ 107361 w 402432"/>
                    <a:gd name="connsiteY1" fmla="*/ 26751 h 239905"/>
                    <a:gd name="connsiteX2" fmla="*/ 200026 w 402432"/>
                    <a:gd name="connsiteY2" fmla="*/ 193 h 239905"/>
                    <a:gd name="connsiteX3" fmla="*/ 292690 w 402432"/>
                    <a:gd name="connsiteY3" fmla="*/ 21988 h 239905"/>
                    <a:gd name="connsiteX4" fmla="*/ 402432 w 402432"/>
                    <a:gd name="connsiteY4" fmla="*/ 153161 h 239905"/>
                    <a:gd name="connsiteX5" fmla="*/ 402432 w 402432"/>
                    <a:gd name="connsiteY5" fmla="*/ 220651 h 239905"/>
                    <a:gd name="connsiteX6" fmla="*/ 361746 w 402432"/>
                    <a:gd name="connsiteY6" fmla="*/ 237524 h 239905"/>
                    <a:gd name="connsiteX7" fmla="*/ 333375 w 402432"/>
                    <a:gd name="connsiteY7" fmla="*/ 231175 h 239905"/>
                    <a:gd name="connsiteX8" fmla="*/ 309563 w 402432"/>
                    <a:gd name="connsiteY8" fmla="*/ 128781 h 239905"/>
                    <a:gd name="connsiteX9" fmla="*/ 195263 w 402432"/>
                    <a:gd name="connsiteY9" fmla="*/ 76394 h 239905"/>
                    <a:gd name="connsiteX10" fmla="*/ 119063 w 402432"/>
                    <a:gd name="connsiteY10" fmla="*/ 109731 h 239905"/>
                    <a:gd name="connsiteX11" fmla="*/ 90488 w 402432"/>
                    <a:gd name="connsiteY11" fmla="*/ 138307 h 239905"/>
                    <a:gd name="connsiteX12" fmla="*/ 83345 w 402432"/>
                    <a:gd name="connsiteY12" fmla="*/ 212125 h 239905"/>
                    <a:gd name="connsiteX13" fmla="*/ 43067 w 402432"/>
                    <a:gd name="connsiteY13" fmla="*/ 239905 h 239905"/>
                    <a:gd name="connsiteX14" fmla="*/ 0 w 402432"/>
                    <a:gd name="connsiteY14" fmla="*/ 220651 h 239905"/>
                    <a:gd name="connsiteX15" fmla="*/ 0 w 402432"/>
                    <a:gd name="connsiteY15" fmla="*/ 153161 h 239905"/>
                    <a:gd name="connsiteX0" fmla="*/ 0 w 402432"/>
                    <a:gd name="connsiteY0" fmla="*/ 153161 h 239905"/>
                    <a:gd name="connsiteX1" fmla="*/ 107361 w 402432"/>
                    <a:gd name="connsiteY1" fmla="*/ 26751 h 239905"/>
                    <a:gd name="connsiteX2" fmla="*/ 200026 w 402432"/>
                    <a:gd name="connsiteY2" fmla="*/ 193 h 239905"/>
                    <a:gd name="connsiteX3" fmla="*/ 292690 w 402432"/>
                    <a:gd name="connsiteY3" fmla="*/ 21988 h 239905"/>
                    <a:gd name="connsiteX4" fmla="*/ 402432 w 402432"/>
                    <a:gd name="connsiteY4" fmla="*/ 153161 h 239905"/>
                    <a:gd name="connsiteX5" fmla="*/ 402432 w 402432"/>
                    <a:gd name="connsiteY5" fmla="*/ 220651 h 239905"/>
                    <a:gd name="connsiteX6" fmla="*/ 361746 w 402432"/>
                    <a:gd name="connsiteY6" fmla="*/ 237524 h 239905"/>
                    <a:gd name="connsiteX7" fmla="*/ 333375 w 402432"/>
                    <a:gd name="connsiteY7" fmla="*/ 231175 h 239905"/>
                    <a:gd name="connsiteX8" fmla="*/ 309563 w 402432"/>
                    <a:gd name="connsiteY8" fmla="*/ 128781 h 239905"/>
                    <a:gd name="connsiteX9" fmla="*/ 195263 w 402432"/>
                    <a:gd name="connsiteY9" fmla="*/ 76394 h 239905"/>
                    <a:gd name="connsiteX10" fmla="*/ 119063 w 402432"/>
                    <a:gd name="connsiteY10" fmla="*/ 109731 h 239905"/>
                    <a:gd name="connsiteX11" fmla="*/ 90488 w 402432"/>
                    <a:gd name="connsiteY11" fmla="*/ 138307 h 239905"/>
                    <a:gd name="connsiteX12" fmla="*/ 83345 w 402432"/>
                    <a:gd name="connsiteY12" fmla="*/ 212125 h 239905"/>
                    <a:gd name="connsiteX13" fmla="*/ 43067 w 402432"/>
                    <a:gd name="connsiteY13" fmla="*/ 239905 h 239905"/>
                    <a:gd name="connsiteX14" fmla="*/ 0 w 402432"/>
                    <a:gd name="connsiteY14" fmla="*/ 220651 h 239905"/>
                    <a:gd name="connsiteX15" fmla="*/ 0 w 402432"/>
                    <a:gd name="connsiteY15" fmla="*/ 153161 h 239905"/>
                    <a:gd name="connsiteX0" fmla="*/ 0 w 402432"/>
                    <a:gd name="connsiteY0" fmla="*/ 153161 h 239905"/>
                    <a:gd name="connsiteX1" fmla="*/ 107361 w 402432"/>
                    <a:gd name="connsiteY1" fmla="*/ 26751 h 239905"/>
                    <a:gd name="connsiteX2" fmla="*/ 200026 w 402432"/>
                    <a:gd name="connsiteY2" fmla="*/ 193 h 239905"/>
                    <a:gd name="connsiteX3" fmla="*/ 292690 w 402432"/>
                    <a:gd name="connsiteY3" fmla="*/ 21988 h 239905"/>
                    <a:gd name="connsiteX4" fmla="*/ 402432 w 402432"/>
                    <a:gd name="connsiteY4" fmla="*/ 153161 h 239905"/>
                    <a:gd name="connsiteX5" fmla="*/ 402432 w 402432"/>
                    <a:gd name="connsiteY5" fmla="*/ 220651 h 239905"/>
                    <a:gd name="connsiteX6" fmla="*/ 361746 w 402432"/>
                    <a:gd name="connsiteY6" fmla="*/ 237524 h 239905"/>
                    <a:gd name="connsiteX7" fmla="*/ 333375 w 402432"/>
                    <a:gd name="connsiteY7" fmla="*/ 231175 h 239905"/>
                    <a:gd name="connsiteX8" fmla="*/ 309563 w 402432"/>
                    <a:gd name="connsiteY8" fmla="*/ 128781 h 239905"/>
                    <a:gd name="connsiteX9" fmla="*/ 195263 w 402432"/>
                    <a:gd name="connsiteY9" fmla="*/ 76394 h 239905"/>
                    <a:gd name="connsiteX10" fmla="*/ 119063 w 402432"/>
                    <a:gd name="connsiteY10" fmla="*/ 109731 h 239905"/>
                    <a:gd name="connsiteX11" fmla="*/ 90488 w 402432"/>
                    <a:gd name="connsiteY11" fmla="*/ 138307 h 239905"/>
                    <a:gd name="connsiteX12" fmla="*/ 83345 w 402432"/>
                    <a:gd name="connsiteY12" fmla="*/ 212125 h 239905"/>
                    <a:gd name="connsiteX13" fmla="*/ 43067 w 402432"/>
                    <a:gd name="connsiteY13" fmla="*/ 239905 h 239905"/>
                    <a:gd name="connsiteX14" fmla="*/ 0 w 402432"/>
                    <a:gd name="connsiteY14" fmla="*/ 220651 h 239905"/>
                    <a:gd name="connsiteX15" fmla="*/ 0 w 402432"/>
                    <a:gd name="connsiteY15" fmla="*/ 153161 h 239905"/>
                    <a:gd name="connsiteX0" fmla="*/ 0 w 402432"/>
                    <a:gd name="connsiteY0" fmla="*/ 153161 h 239905"/>
                    <a:gd name="connsiteX1" fmla="*/ 107361 w 402432"/>
                    <a:gd name="connsiteY1" fmla="*/ 26751 h 239905"/>
                    <a:gd name="connsiteX2" fmla="*/ 200026 w 402432"/>
                    <a:gd name="connsiteY2" fmla="*/ 193 h 239905"/>
                    <a:gd name="connsiteX3" fmla="*/ 292690 w 402432"/>
                    <a:gd name="connsiteY3" fmla="*/ 21988 h 239905"/>
                    <a:gd name="connsiteX4" fmla="*/ 402432 w 402432"/>
                    <a:gd name="connsiteY4" fmla="*/ 153161 h 239905"/>
                    <a:gd name="connsiteX5" fmla="*/ 402432 w 402432"/>
                    <a:gd name="connsiteY5" fmla="*/ 220651 h 239905"/>
                    <a:gd name="connsiteX6" fmla="*/ 361746 w 402432"/>
                    <a:gd name="connsiteY6" fmla="*/ 237524 h 239905"/>
                    <a:gd name="connsiteX7" fmla="*/ 333375 w 402432"/>
                    <a:gd name="connsiteY7" fmla="*/ 231175 h 239905"/>
                    <a:gd name="connsiteX8" fmla="*/ 309563 w 402432"/>
                    <a:gd name="connsiteY8" fmla="*/ 128781 h 239905"/>
                    <a:gd name="connsiteX9" fmla="*/ 195263 w 402432"/>
                    <a:gd name="connsiteY9" fmla="*/ 76394 h 239905"/>
                    <a:gd name="connsiteX10" fmla="*/ 119063 w 402432"/>
                    <a:gd name="connsiteY10" fmla="*/ 109731 h 239905"/>
                    <a:gd name="connsiteX11" fmla="*/ 90488 w 402432"/>
                    <a:gd name="connsiteY11" fmla="*/ 138307 h 239905"/>
                    <a:gd name="connsiteX12" fmla="*/ 83345 w 402432"/>
                    <a:gd name="connsiteY12" fmla="*/ 212125 h 239905"/>
                    <a:gd name="connsiteX13" fmla="*/ 43067 w 402432"/>
                    <a:gd name="connsiteY13" fmla="*/ 239905 h 239905"/>
                    <a:gd name="connsiteX14" fmla="*/ 0 w 402432"/>
                    <a:gd name="connsiteY14" fmla="*/ 220651 h 239905"/>
                    <a:gd name="connsiteX15" fmla="*/ 0 w 402432"/>
                    <a:gd name="connsiteY15" fmla="*/ 153161 h 239905"/>
                    <a:gd name="connsiteX0" fmla="*/ 9798 w 412230"/>
                    <a:gd name="connsiteY0" fmla="*/ 153161 h 239905"/>
                    <a:gd name="connsiteX1" fmla="*/ 117159 w 412230"/>
                    <a:gd name="connsiteY1" fmla="*/ 26751 h 239905"/>
                    <a:gd name="connsiteX2" fmla="*/ 209824 w 412230"/>
                    <a:gd name="connsiteY2" fmla="*/ 193 h 239905"/>
                    <a:gd name="connsiteX3" fmla="*/ 302488 w 412230"/>
                    <a:gd name="connsiteY3" fmla="*/ 21988 h 239905"/>
                    <a:gd name="connsiteX4" fmla="*/ 412230 w 412230"/>
                    <a:gd name="connsiteY4" fmla="*/ 153161 h 239905"/>
                    <a:gd name="connsiteX5" fmla="*/ 412230 w 412230"/>
                    <a:gd name="connsiteY5" fmla="*/ 220651 h 239905"/>
                    <a:gd name="connsiteX6" fmla="*/ 371544 w 412230"/>
                    <a:gd name="connsiteY6" fmla="*/ 237524 h 239905"/>
                    <a:gd name="connsiteX7" fmla="*/ 343173 w 412230"/>
                    <a:gd name="connsiteY7" fmla="*/ 231175 h 239905"/>
                    <a:gd name="connsiteX8" fmla="*/ 319361 w 412230"/>
                    <a:gd name="connsiteY8" fmla="*/ 128781 h 239905"/>
                    <a:gd name="connsiteX9" fmla="*/ 205061 w 412230"/>
                    <a:gd name="connsiteY9" fmla="*/ 76394 h 239905"/>
                    <a:gd name="connsiteX10" fmla="*/ 128861 w 412230"/>
                    <a:gd name="connsiteY10" fmla="*/ 109731 h 239905"/>
                    <a:gd name="connsiteX11" fmla="*/ 100286 w 412230"/>
                    <a:gd name="connsiteY11" fmla="*/ 138307 h 239905"/>
                    <a:gd name="connsiteX12" fmla="*/ 93143 w 412230"/>
                    <a:gd name="connsiteY12" fmla="*/ 212125 h 239905"/>
                    <a:gd name="connsiteX13" fmla="*/ 52865 w 412230"/>
                    <a:gd name="connsiteY13" fmla="*/ 239905 h 239905"/>
                    <a:gd name="connsiteX14" fmla="*/ 9798 w 412230"/>
                    <a:gd name="connsiteY14" fmla="*/ 220651 h 239905"/>
                    <a:gd name="connsiteX15" fmla="*/ 9798 w 412230"/>
                    <a:gd name="connsiteY15" fmla="*/ 153161 h 239905"/>
                    <a:gd name="connsiteX0" fmla="*/ 21621 w 405003"/>
                    <a:gd name="connsiteY0" fmla="*/ 105536 h 239905"/>
                    <a:gd name="connsiteX1" fmla="*/ 109932 w 405003"/>
                    <a:gd name="connsiteY1" fmla="*/ 26751 h 239905"/>
                    <a:gd name="connsiteX2" fmla="*/ 202597 w 405003"/>
                    <a:gd name="connsiteY2" fmla="*/ 193 h 239905"/>
                    <a:gd name="connsiteX3" fmla="*/ 295261 w 405003"/>
                    <a:gd name="connsiteY3" fmla="*/ 21988 h 239905"/>
                    <a:gd name="connsiteX4" fmla="*/ 405003 w 405003"/>
                    <a:gd name="connsiteY4" fmla="*/ 153161 h 239905"/>
                    <a:gd name="connsiteX5" fmla="*/ 405003 w 405003"/>
                    <a:gd name="connsiteY5" fmla="*/ 220651 h 239905"/>
                    <a:gd name="connsiteX6" fmla="*/ 364317 w 405003"/>
                    <a:gd name="connsiteY6" fmla="*/ 237524 h 239905"/>
                    <a:gd name="connsiteX7" fmla="*/ 335946 w 405003"/>
                    <a:gd name="connsiteY7" fmla="*/ 231175 h 239905"/>
                    <a:gd name="connsiteX8" fmla="*/ 312134 w 405003"/>
                    <a:gd name="connsiteY8" fmla="*/ 128781 h 239905"/>
                    <a:gd name="connsiteX9" fmla="*/ 197834 w 405003"/>
                    <a:gd name="connsiteY9" fmla="*/ 76394 h 239905"/>
                    <a:gd name="connsiteX10" fmla="*/ 121634 w 405003"/>
                    <a:gd name="connsiteY10" fmla="*/ 109731 h 239905"/>
                    <a:gd name="connsiteX11" fmla="*/ 93059 w 405003"/>
                    <a:gd name="connsiteY11" fmla="*/ 138307 h 239905"/>
                    <a:gd name="connsiteX12" fmla="*/ 85916 w 405003"/>
                    <a:gd name="connsiteY12" fmla="*/ 212125 h 239905"/>
                    <a:gd name="connsiteX13" fmla="*/ 45638 w 405003"/>
                    <a:gd name="connsiteY13" fmla="*/ 239905 h 239905"/>
                    <a:gd name="connsiteX14" fmla="*/ 2571 w 405003"/>
                    <a:gd name="connsiteY14" fmla="*/ 220651 h 239905"/>
                    <a:gd name="connsiteX15" fmla="*/ 21621 w 405003"/>
                    <a:gd name="connsiteY15" fmla="*/ 105536 h 239905"/>
                    <a:gd name="connsiteX0" fmla="*/ 21621 w 405003"/>
                    <a:gd name="connsiteY0" fmla="*/ 105536 h 239905"/>
                    <a:gd name="connsiteX1" fmla="*/ 109932 w 405003"/>
                    <a:gd name="connsiteY1" fmla="*/ 26751 h 239905"/>
                    <a:gd name="connsiteX2" fmla="*/ 202597 w 405003"/>
                    <a:gd name="connsiteY2" fmla="*/ 193 h 239905"/>
                    <a:gd name="connsiteX3" fmla="*/ 295261 w 405003"/>
                    <a:gd name="connsiteY3" fmla="*/ 21988 h 239905"/>
                    <a:gd name="connsiteX4" fmla="*/ 397859 w 405003"/>
                    <a:gd name="connsiteY4" fmla="*/ 98392 h 239905"/>
                    <a:gd name="connsiteX5" fmla="*/ 405003 w 405003"/>
                    <a:gd name="connsiteY5" fmla="*/ 220651 h 239905"/>
                    <a:gd name="connsiteX6" fmla="*/ 364317 w 405003"/>
                    <a:gd name="connsiteY6" fmla="*/ 237524 h 239905"/>
                    <a:gd name="connsiteX7" fmla="*/ 335946 w 405003"/>
                    <a:gd name="connsiteY7" fmla="*/ 231175 h 239905"/>
                    <a:gd name="connsiteX8" fmla="*/ 312134 w 405003"/>
                    <a:gd name="connsiteY8" fmla="*/ 128781 h 239905"/>
                    <a:gd name="connsiteX9" fmla="*/ 197834 w 405003"/>
                    <a:gd name="connsiteY9" fmla="*/ 76394 h 239905"/>
                    <a:gd name="connsiteX10" fmla="*/ 121634 w 405003"/>
                    <a:gd name="connsiteY10" fmla="*/ 109731 h 239905"/>
                    <a:gd name="connsiteX11" fmla="*/ 93059 w 405003"/>
                    <a:gd name="connsiteY11" fmla="*/ 138307 h 239905"/>
                    <a:gd name="connsiteX12" fmla="*/ 85916 w 405003"/>
                    <a:gd name="connsiteY12" fmla="*/ 212125 h 239905"/>
                    <a:gd name="connsiteX13" fmla="*/ 45638 w 405003"/>
                    <a:gd name="connsiteY13" fmla="*/ 239905 h 239905"/>
                    <a:gd name="connsiteX14" fmla="*/ 2571 w 405003"/>
                    <a:gd name="connsiteY14" fmla="*/ 220651 h 239905"/>
                    <a:gd name="connsiteX15" fmla="*/ 21621 w 405003"/>
                    <a:gd name="connsiteY15" fmla="*/ 105536 h 239905"/>
                    <a:gd name="connsiteX0" fmla="*/ 21621 w 410396"/>
                    <a:gd name="connsiteY0" fmla="*/ 105536 h 239905"/>
                    <a:gd name="connsiteX1" fmla="*/ 109932 w 410396"/>
                    <a:gd name="connsiteY1" fmla="*/ 26751 h 239905"/>
                    <a:gd name="connsiteX2" fmla="*/ 202597 w 410396"/>
                    <a:gd name="connsiteY2" fmla="*/ 193 h 239905"/>
                    <a:gd name="connsiteX3" fmla="*/ 295261 w 410396"/>
                    <a:gd name="connsiteY3" fmla="*/ 21988 h 239905"/>
                    <a:gd name="connsiteX4" fmla="*/ 397859 w 410396"/>
                    <a:gd name="connsiteY4" fmla="*/ 98392 h 239905"/>
                    <a:gd name="connsiteX5" fmla="*/ 405003 w 410396"/>
                    <a:gd name="connsiteY5" fmla="*/ 220651 h 239905"/>
                    <a:gd name="connsiteX6" fmla="*/ 364317 w 410396"/>
                    <a:gd name="connsiteY6" fmla="*/ 237524 h 239905"/>
                    <a:gd name="connsiteX7" fmla="*/ 335946 w 410396"/>
                    <a:gd name="connsiteY7" fmla="*/ 231175 h 239905"/>
                    <a:gd name="connsiteX8" fmla="*/ 312134 w 410396"/>
                    <a:gd name="connsiteY8" fmla="*/ 128781 h 239905"/>
                    <a:gd name="connsiteX9" fmla="*/ 197834 w 410396"/>
                    <a:gd name="connsiteY9" fmla="*/ 76394 h 239905"/>
                    <a:gd name="connsiteX10" fmla="*/ 121634 w 410396"/>
                    <a:gd name="connsiteY10" fmla="*/ 109731 h 239905"/>
                    <a:gd name="connsiteX11" fmla="*/ 93059 w 410396"/>
                    <a:gd name="connsiteY11" fmla="*/ 138307 h 239905"/>
                    <a:gd name="connsiteX12" fmla="*/ 85916 w 410396"/>
                    <a:gd name="connsiteY12" fmla="*/ 212125 h 239905"/>
                    <a:gd name="connsiteX13" fmla="*/ 45638 w 410396"/>
                    <a:gd name="connsiteY13" fmla="*/ 239905 h 239905"/>
                    <a:gd name="connsiteX14" fmla="*/ 2571 w 410396"/>
                    <a:gd name="connsiteY14" fmla="*/ 220651 h 239905"/>
                    <a:gd name="connsiteX15" fmla="*/ 21621 w 410396"/>
                    <a:gd name="connsiteY15" fmla="*/ 105536 h 239905"/>
                    <a:gd name="connsiteX0" fmla="*/ 21621 w 410396"/>
                    <a:gd name="connsiteY0" fmla="*/ 105536 h 239905"/>
                    <a:gd name="connsiteX1" fmla="*/ 109932 w 410396"/>
                    <a:gd name="connsiteY1" fmla="*/ 26751 h 239905"/>
                    <a:gd name="connsiteX2" fmla="*/ 202597 w 410396"/>
                    <a:gd name="connsiteY2" fmla="*/ 193 h 239905"/>
                    <a:gd name="connsiteX3" fmla="*/ 295261 w 410396"/>
                    <a:gd name="connsiteY3" fmla="*/ 21988 h 239905"/>
                    <a:gd name="connsiteX4" fmla="*/ 397859 w 410396"/>
                    <a:gd name="connsiteY4" fmla="*/ 98392 h 239905"/>
                    <a:gd name="connsiteX5" fmla="*/ 405003 w 410396"/>
                    <a:gd name="connsiteY5" fmla="*/ 220651 h 239905"/>
                    <a:gd name="connsiteX6" fmla="*/ 364317 w 410396"/>
                    <a:gd name="connsiteY6" fmla="*/ 237524 h 239905"/>
                    <a:gd name="connsiteX7" fmla="*/ 335946 w 410396"/>
                    <a:gd name="connsiteY7" fmla="*/ 231175 h 239905"/>
                    <a:gd name="connsiteX8" fmla="*/ 321659 w 410396"/>
                    <a:gd name="connsiteY8" fmla="*/ 140688 h 239905"/>
                    <a:gd name="connsiteX9" fmla="*/ 197834 w 410396"/>
                    <a:gd name="connsiteY9" fmla="*/ 76394 h 239905"/>
                    <a:gd name="connsiteX10" fmla="*/ 121634 w 410396"/>
                    <a:gd name="connsiteY10" fmla="*/ 109731 h 239905"/>
                    <a:gd name="connsiteX11" fmla="*/ 93059 w 410396"/>
                    <a:gd name="connsiteY11" fmla="*/ 138307 h 239905"/>
                    <a:gd name="connsiteX12" fmla="*/ 85916 w 410396"/>
                    <a:gd name="connsiteY12" fmla="*/ 212125 h 239905"/>
                    <a:gd name="connsiteX13" fmla="*/ 45638 w 410396"/>
                    <a:gd name="connsiteY13" fmla="*/ 239905 h 239905"/>
                    <a:gd name="connsiteX14" fmla="*/ 2571 w 410396"/>
                    <a:gd name="connsiteY14" fmla="*/ 220651 h 239905"/>
                    <a:gd name="connsiteX15" fmla="*/ 21621 w 410396"/>
                    <a:gd name="connsiteY15" fmla="*/ 105536 h 239905"/>
                    <a:gd name="connsiteX0" fmla="*/ 21621 w 410396"/>
                    <a:gd name="connsiteY0" fmla="*/ 105536 h 239905"/>
                    <a:gd name="connsiteX1" fmla="*/ 109932 w 410396"/>
                    <a:gd name="connsiteY1" fmla="*/ 26751 h 239905"/>
                    <a:gd name="connsiteX2" fmla="*/ 202597 w 410396"/>
                    <a:gd name="connsiteY2" fmla="*/ 193 h 239905"/>
                    <a:gd name="connsiteX3" fmla="*/ 295261 w 410396"/>
                    <a:gd name="connsiteY3" fmla="*/ 21988 h 239905"/>
                    <a:gd name="connsiteX4" fmla="*/ 397859 w 410396"/>
                    <a:gd name="connsiteY4" fmla="*/ 98392 h 239905"/>
                    <a:gd name="connsiteX5" fmla="*/ 405003 w 410396"/>
                    <a:gd name="connsiteY5" fmla="*/ 220651 h 239905"/>
                    <a:gd name="connsiteX6" fmla="*/ 364317 w 410396"/>
                    <a:gd name="connsiteY6" fmla="*/ 237524 h 239905"/>
                    <a:gd name="connsiteX7" fmla="*/ 335946 w 410396"/>
                    <a:gd name="connsiteY7" fmla="*/ 231175 h 239905"/>
                    <a:gd name="connsiteX8" fmla="*/ 321659 w 410396"/>
                    <a:gd name="connsiteY8" fmla="*/ 140688 h 239905"/>
                    <a:gd name="connsiteX9" fmla="*/ 197834 w 410396"/>
                    <a:gd name="connsiteY9" fmla="*/ 76394 h 239905"/>
                    <a:gd name="connsiteX10" fmla="*/ 121634 w 410396"/>
                    <a:gd name="connsiteY10" fmla="*/ 109731 h 239905"/>
                    <a:gd name="connsiteX11" fmla="*/ 93059 w 410396"/>
                    <a:gd name="connsiteY11" fmla="*/ 138307 h 239905"/>
                    <a:gd name="connsiteX12" fmla="*/ 85916 w 410396"/>
                    <a:gd name="connsiteY12" fmla="*/ 212125 h 239905"/>
                    <a:gd name="connsiteX13" fmla="*/ 45638 w 410396"/>
                    <a:gd name="connsiteY13" fmla="*/ 239905 h 239905"/>
                    <a:gd name="connsiteX14" fmla="*/ 2571 w 410396"/>
                    <a:gd name="connsiteY14" fmla="*/ 220651 h 239905"/>
                    <a:gd name="connsiteX15" fmla="*/ 21621 w 410396"/>
                    <a:gd name="connsiteY15" fmla="*/ 105536 h 239905"/>
                    <a:gd name="connsiteX0" fmla="*/ 21621 w 410396"/>
                    <a:gd name="connsiteY0" fmla="*/ 105536 h 239905"/>
                    <a:gd name="connsiteX1" fmla="*/ 109932 w 410396"/>
                    <a:gd name="connsiteY1" fmla="*/ 26751 h 239905"/>
                    <a:gd name="connsiteX2" fmla="*/ 202597 w 410396"/>
                    <a:gd name="connsiteY2" fmla="*/ 193 h 239905"/>
                    <a:gd name="connsiteX3" fmla="*/ 295261 w 410396"/>
                    <a:gd name="connsiteY3" fmla="*/ 21988 h 239905"/>
                    <a:gd name="connsiteX4" fmla="*/ 397859 w 410396"/>
                    <a:gd name="connsiteY4" fmla="*/ 98392 h 239905"/>
                    <a:gd name="connsiteX5" fmla="*/ 405003 w 410396"/>
                    <a:gd name="connsiteY5" fmla="*/ 220651 h 239905"/>
                    <a:gd name="connsiteX6" fmla="*/ 364317 w 410396"/>
                    <a:gd name="connsiteY6" fmla="*/ 237524 h 239905"/>
                    <a:gd name="connsiteX7" fmla="*/ 331183 w 410396"/>
                    <a:gd name="connsiteY7" fmla="*/ 231175 h 239905"/>
                    <a:gd name="connsiteX8" fmla="*/ 321659 w 410396"/>
                    <a:gd name="connsiteY8" fmla="*/ 140688 h 239905"/>
                    <a:gd name="connsiteX9" fmla="*/ 197834 w 410396"/>
                    <a:gd name="connsiteY9" fmla="*/ 76394 h 239905"/>
                    <a:gd name="connsiteX10" fmla="*/ 121634 w 410396"/>
                    <a:gd name="connsiteY10" fmla="*/ 109731 h 239905"/>
                    <a:gd name="connsiteX11" fmla="*/ 93059 w 410396"/>
                    <a:gd name="connsiteY11" fmla="*/ 138307 h 239905"/>
                    <a:gd name="connsiteX12" fmla="*/ 85916 w 410396"/>
                    <a:gd name="connsiteY12" fmla="*/ 212125 h 239905"/>
                    <a:gd name="connsiteX13" fmla="*/ 45638 w 410396"/>
                    <a:gd name="connsiteY13" fmla="*/ 239905 h 239905"/>
                    <a:gd name="connsiteX14" fmla="*/ 2571 w 410396"/>
                    <a:gd name="connsiteY14" fmla="*/ 220651 h 239905"/>
                    <a:gd name="connsiteX15" fmla="*/ 21621 w 410396"/>
                    <a:gd name="connsiteY15" fmla="*/ 105536 h 239905"/>
                    <a:gd name="connsiteX0" fmla="*/ 21621 w 410396"/>
                    <a:gd name="connsiteY0" fmla="*/ 105536 h 251811"/>
                    <a:gd name="connsiteX1" fmla="*/ 109932 w 410396"/>
                    <a:gd name="connsiteY1" fmla="*/ 26751 h 251811"/>
                    <a:gd name="connsiteX2" fmla="*/ 202597 w 410396"/>
                    <a:gd name="connsiteY2" fmla="*/ 193 h 251811"/>
                    <a:gd name="connsiteX3" fmla="*/ 295261 w 410396"/>
                    <a:gd name="connsiteY3" fmla="*/ 21988 h 251811"/>
                    <a:gd name="connsiteX4" fmla="*/ 397859 w 410396"/>
                    <a:gd name="connsiteY4" fmla="*/ 98392 h 251811"/>
                    <a:gd name="connsiteX5" fmla="*/ 405003 w 410396"/>
                    <a:gd name="connsiteY5" fmla="*/ 220651 h 251811"/>
                    <a:gd name="connsiteX6" fmla="*/ 364317 w 410396"/>
                    <a:gd name="connsiteY6" fmla="*/ 251811 h 251811"/>
                    <a:gd name="connsiteX7" fmla="*/ 331183 w 410396"/>
                    <a:gd name="connsiteY7" fmla="*/ 231175 h 251811"/>
                    <a:gd name="connsiteX8" fmla="*/ 321659 w 410396"/>
                    <a:gd name="connsiteY8" fmla="*/ 140688 h 251811"/>
                    <a:gd name="connsiteX9" fmla="*/ 197834 w 410396"/>
                    <a:gd name="connsiteY9" fmla="*/ 76394 h 251811"/>
                    <a:gd name="connsiteX10" fmla="*/ 121634 w 410396"/>
                    <a:gd name="connsiteY10" fmla="*/ 109731 h 251811"/>
                    <a:gd name="connsiteX11" fmla="*/ 93059 w 410396"/>
                    <a:gd name="connsiteY11" fmla="*/ 138307 h 251811"/>
                    <a:gd name="connsiteX12" fmla="*/ 85916 w 410396"/>
                    <a:gd name="connsiteY12" fmla="*/ 212125 h 251811"/>
                    <a:gd name="connsiteX13" fmla="*/ 45638 w 410396"/>
                    <a:gd name="connsiteY13" fmla="*/ 239905 h 251811"/>
                    <a:gd name="connsiteX14" fmla="*/ 2571 w 410396"/>
                    <a:gd name="connsiteY14" fmla="*/ 220651 h 251811"/>
                    <a:gd name="connsiteX15" fmla="*/ 21621 w 410396"/>
                    <a:gd name="connsiteY15"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31183 w 414996"/>
                    <a:gd name="connsiteY7" fmla="*/ 231175 h 251811"/>
                    <a:gd name="connsiteX8" fmla="*/ 321659 w 414996"/>
                    <a:gd name="connsiteY8" fmla="*/ 140688 h 251811"/>
                    <a:gd name="connsiteX9" fmla="*/ 197834 w 414996"/>
                    <a:gd name="connsiteY9" fmla="*/ 76394 h 251811"/>
                    <a:gd name="connsiteX10" fmla="*/ 121634 w 414996"/>
                    <a:gd name="connsiteY10" fmla="*/ 109731 h 251811"/>
                    <a:gd name="connsiteX11" fmla="*/ 93059 w 414996"/>
                    <a:gd name="connsiteY11" fmla="*/ 138307 h 251811"/>
                    <a:gd name="connsiteX12" fmla="*/ 85916 w 414996"/>
                    <a:gd name="connsiteY12" fmla="*/ 212125 h 251811"/>
                    <a:gd name="connsiteX13" fmla="*/ 45638 w 414996"/>
                    <a:gd name="connsiteY13" fmla="*/ 239905 h 251811"/>
                    <a:gd name="connsiteX14" fmla="*/ 2571 w 414996"/>
                    <a:gd name="connsiteY14" fmla="*/ 220651 h 251811"/>
                    <a:gd name="connsiteX15" fmla="*/ 21621 w 414996"/>
                    <a:gd name="connsiteY15"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24039 w 414996"/>
                    <a:gd name="connsiteY7" fmla="*/ 219269 h 251811"/>
                    <a:gd name="connsiteX8" fmla="*/ 321659 w 414996"/>
                    <a:gd name="connsiteY8" fmla="*/ 140688 h 251811"/>
                    <a:gd name="connsiteX9" fmla="*/ 197834 w 414996"/>
                    <a:gd name="connsiteY9" fmla="*/ 76394 h 251811"/>
                    <a:gd name="connsiteX10" fmla="*/ 121634 w 414996"/>
                    <a:gd name="connsiteY10" fmla="*/ 109731 h 251811"/>
                    <a:gd name="connsiteX11" fmla="*/ 93059 w 414996"/>
                    <a:gd name="connsiteY11" fmla="*/ 138307 h 251811"/>
                    <a:gd name="connsiteX12" fmla="*/ 85916 w 414996"/>
                    <a:gd name="connsiteY12" fmla="*/ 212125 h 251811"/>
                    <a:gd name="connsiteX13" fmla="*/ 45638 w 414996"/>
                    <a:gd name="connsiteY13" fmla="*/ 239905 h 251811"/>
                    <a:gd name="connsiteX14" fmla="*/ 2571 w 414996"/>
                    <a:gd name="connsiteY14" fmla="*/ 220651 h 251811"/>
                    <a:gd name="connsiteX15" fmla="*/ 21621 w 414996"/>
                    <a:gd name="connsiteY15"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24039 w 414996"/>
                    <a:gd name="connsiteY7" fmla="*/ 219269 h 251811"/>
                    <a:gd name="connsiteX8" fmla="*/ 321659 w 414996"/>
                    <a:gd name="connsiteY8" fmla="*/ 140688 h 251811"/>
                    <a:gd name="connsiteX9" fmla="*/ 197834 w 414996"/>
                    <a:gd name="connsiteY9" fmla="*/ 76394 h 251811"/>
                    <a:gd name="connsiteX10" fmla="*/ 121634 w 414996"/>
                    <a:gd name="connsiteY10" fmla="*/ 109731 h 251811"/>
                    <a:gd name="connsiteX11" fmla="*/ 85916 w 414996"/>
                    <a:gd name="connsiteY11" fmla="*/ 212125 h 251811"/>
                    <a:gd name="connsiteX12" fmla="*/ 45638 w 414996"/>
                    <a:gd name="connsiteY12" fmla="*/ 239905 h 251811"/>
                    <a:gd name="connsiteX13" fmla="*/ 2571 w 414996"/>
                    <a:gd name="connsiteY13" fmla="*/ 220651 h 251811"/>
                    <a:gd name="connsiteX14" fmla="*/ 21621 w 414996"/>
                    <a:gd name="connsiteY14"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24039 w 414996"/>
                    <a:gd name="connsiteY7" fmla="*/ 219269 h 251811"/>
                    <a:gd name="connsiteX8" fmla="*/ 321659 w 414996"/>
                    <a:gd name="connsiteY8" fmla="*/ 140688 h 251811"/>
                    <a:gd name="connsiteX9" fmla="*/ 197834 w 414996"/>
                    <a:gd name="connsiteY9" fmla="*/ 76394 h 251811"/>
                    <a:gd name="connsiteX10" fmla="*/ 121634 w 414996"/>
                    <a:gd name="connsiteY10" fmla="*/ 109731 h 251811"/>
                    <a:gd name="connsiteX11" fmla="*/ 85916 w 414996"/>
                    <a:gd name="connsiteY11" fmla="*/ 212125 h 251811"/>
                    <a:gd name="connsiteX12" fmla="*/ 45638 w 414996"/>
                    <a:gd name="connsiteY12" fmla="*/ 239905 h 251811"/>
                    <a:gd name="connsiteX13" fmla="*/ 2571 w 414996"/>
                    <a:gd name="connsiteY13" fmla="*/ 220651 h 251811"/>
                    <a:gd name="connsiteX14" fmla="*/ 21621 w 414996"/>
                    <a:gd name="connsiteY14"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24039 w 414996"/>
                    <a:gd name="connsiteY7" fmla="*/ 219269 h 251811"/>
                    <a:gd name="connsiteX8" fmla="*/ 321659 w 414996"/>
                    <a:gd name="connsiteY8" fmla="*/ 140688 h 251811"/>
                    <a:gd name="connsiteX9" fmla="*/ 197834 w 414996"/>
                    <a:gd name="connsiteY9" fmla="*/ 76394 h 251811"/>
                    <a:gd name="connsiteX10" fmla="*/ 121634 w 414996"/>
                    <a:gd name="connsiteY10" fmla="*/ 109731 h 251811"/>
                    <a:gd name="connsiteX11" fmla="*/ 78772 w 414996"/>
                    <a:gd name="connsiteY11" fmla="*/ 207363 h 251811"/>
                    <a:gd name="connsiteX12" fmla="*/ 45638 w 414996"/>
                    <a:gd name="connsiteY12" fmla="*/ 239905 h 251811"/>
                    <a:gd name="connsiteX13" fmla="*/ 2571 w 414996"/>
                    <a:gd name="connsiteY13" fmla="*/ 220651 h 251811"/>
                    <a:gd name="connsiteX14" fmla="*/ 21621 w 414996"/>
                    <a:gd name="connsiteY14"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24039 w 414996"/>
                    <a:gd name="connsiteY7" fmla="*/ 219269 h 251811"/>
                    <a:gd name="connsiteX8" fmla="*/ 314515 w 414996"/>
                    <a:gd name="connsiteY8" fmla="*/ 138307 h 251811"/>
                    <a:gd name="connsiteX9" fmla="*/ 197834 w 414996"/>
                    <a:gd name="connsiteY9" fmla="*/ 76394 h 251811"/>
                    <a:gd name="connsiteX10" fmla="*/ 121634 w 414996"/>
                    <a:gd name="connsiteY10" fmla="*/ 109731 h 251811"/>
                    <a:gd name="connsiteX11" fmla="*/ 78772 w 414996"/>
                    <a:gd name="connsiteY11" fmla="*/ 207363 h 251811"/>
                    <a:gd name="connsiteX12" fmla="*/ 45638 w 414996"/>
                    <a:gd name="connsiteY12" fmla="*/ 239905 h 251811"/>
                    <a:gd name="connsiteX13" fmla="*/ 2571 w 414996"/>
                    <a:gd name="connsiteY13" fmla="*/ 220651 h 251811"/>
                    <a:gd name="connsiteX14" fmla="*/ 21621 w 414996"/>
                    <a:gd name="connsiteY14"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14515 w 414996"/>
                    <a:gd name="connsiteY7" fmla="*/ 138307 h 251811"/>
                    <a:gd name="connsiteX8" fmla="*/ 197834 w 414996"/>
                    <a:gd name="connsiteY8" fmla="*/ 76394 h 251811"/>
                    <a:gd name="connsiteX9" fmla="*/ 121634 w 414996"/>
                    <a:gd name="connsiteY9" fmla="*/ 109731 h 251811"/>
                    <a:gd name="connsiteX10" fmla="*/ 78772 w 414996"/>
                    <a:gd name="connsiteY10" fmla="*/ 207363 h 251811"/>
                    <a:gd name="connsiteX11" fmla="*/ 45638 w 414996"/>
                    <a:gd name="connsiteY11" fmla="*/ 239905 h 251811"/>
                    <a:gd name="connsiteX12" fmla="*/ 2571 w 414996"/>
                    <a:gd name="connsiteY12" fmla="*/ 220651 h 251811"/>
                    <a:gd name="connsiteX13" fmla="*/ 21621 w 414996"/>
                    <a:gd name="connsiteY13" fmla="*/ 105536 h 251811"/>
                    <a:gd name="connsiteX0" fmla="*/ 21621 w 414996"/>
                    <a:gd name="connsiteY0" fmla="*/ 105536 h 251811"/>
                    <a:gd name="connsiteX1" fmla="*/ 109932 w 414996"/>
                    <a:gd name="connsiteY1" fmla="*/ 26751 h 251811"/>
                    <a:gd name="connsiteX2" fmla="*/ 202597 w 414996"/>
                    <a:gd name="connsiteY2" fmla="*/ 193 h 251811"/>
                    <a:gd name="connsiteX3" fmla="*/ 295261 w 414996"/>
                    <a:gd name="connsiteY3" fmla="*/ 21988 h 251811"/>
                    <a:gd name="connsiteX4" fmla="*/ 397859 w 414996"/>
                    <a:gd name="connsiteY4" fmla="*/ 98392 h 251811"/>
                    <a:gd name="connsiteX5" fmla="*/ 412147 w 414996"/>
                    <a:gd name="connsiteY5" fmla="*/ 220651 h 251811"/>
                    <a:gd name="connsiteX6" fmla="*/ 364317 w 414996"/>
                    <a:gd name="connsiteY6" fmla="*/ 251811 h 251811"/>
                    <a:gd name="connsiteX7" fmla="*/ 314515 w 414996"/>
                    <a:gd name="connsiteY7" fmla="*/ 138307 h 251811"/>
                    <a:gd name="connsiteX8" fmla="*/ 197834 w 414996"/>
                    <a:gd name="connsiteY8" fmla="*/ 76394 h 251811"/>
                    <a:gd name="connsiteX9" fmla="*/ 121634 w 414996"/>
                    <a:gd name="connsiteY9" fmla="*/ 109731 h 251811"/>
                    <a:gd name="connsiteX10" fmla="*/ 78772 w 414996"/>
                    <a:gd name="connsiteY10" fmla="*/ 207363 h 251811"/>
                    <a:gd name="connsiteX11" fmla="*/ 45638 w 414996"/>
                    <a:gd name="connsiteY11" fmla="*/ 239905 h 251811"/>
                    <a:gd name="connsiteX12" fmla="*/ 2571 w 414996"/>
                    <a:gd name="connsiteY12" fmla="*/ 220651 h 251811"/>
                    <a:gd name="connsiteX13" fmla="*/ 21621 w 414996"/>
                    <a:gd name="connsiteY13" fmla="*/ 105536 h 251811"/>
                    <a:gd name="connsiteX0" fmla="*/ 21621 w 414996"/>
                    <a:gd name="connsiteY0" fmla="*/ 105536 h 239905"/>
                    <a:gd name="connsiteX1" fmla="*/ 109932 w 414996"/>
                    <a:gd name="connsiteY1" fmla="*/ 26751 h 239905"/>
                    <a:gd name="connsiteX2" fmla="*/ 202597 w 414996"/>
                    <a:gd name="connsiteY2" fmla="*/ 193 h 239905"/>
                    <a:gd name="connsiteX3" fmla="*/ 295261 w 414996"/>
                    <a:gd name="connsiteY3" fmla="*/ 21988 h 239905"/>
                    <a:gd name="connsiteX4" fmla="*/ 397859 w 414996"/>
                    <a:gd name="connsiteY4" fmla="*/ 98392 h 239905"/>
                    <a:gd name="connsiteX5" fmla="*/ 412147 w 414996"/>
                    <a:gd name="connsiteY5" fmla="*/ 220651 h 239905"/>
                    <a:gd name="connsiteX6" fmla="*/ 342886 w 414996"/>
                    <a:gd name="connsiteY6" fmla="*/ 237524 h 239905"/>
                    <a:gd name="connsiteX7" fmla="*/ 314515 w 414996"/>
                    <a:gd name="connsiteY7" fmla="*/ 138307 h 239905"/>
                    <a:gd name="connsiteX8" fmla="*/ 197834 w 414996"/>
                    <a:gd name="connsiteY8" fmla="*/ 76394 h 239905"/>
                    <a:gd name="connsiteX9" fmla="*/ 121634 w 414996"/>
                    <a:gd name="connsiteY9" fmla="*/ 109731 h 239905"/>
                    <a:gd name="connsiteX10" fmla="*/ 78772 w 414996"/>
                    <a:gd name="connsiteY10" fmla="*/ 207363 h 239905"/>
                    <a:gd name="connsiteX11" fmla="*/ 45638 w 414996"/>
                    <a:gd name="connsiteY11" fmla="*/ 239905 h 239905"/>
                    <a:gd name="connsiteX12" fmla="*/ 2571 w 414996"/>
                    <a:gd name="connsiteY12" fmla="*/ 220651 h 239905"/>
                    <a:gd name="connsiteX13" fmla="*/ 21621 w 414996"/>
                    <a:gd name="connsiteY13" fmla="*/ 105536 h 239905"/>
                    <a:gd name="connsiteX0" fmla="*/ 21621 w 410396"/>
                    <a:gd name="connsiteY0" fmla="*/ 105536 h 239905"/>
                    <a:gd name="connsiteX1" fmla="*/ 109932 w 410396"/>
                    <a:gd name="connsiteY1" fmla="*/ 26751 h 239905"/>
                    <a:gd name="connsiteX2" fmla="*/ 202597 w 410396"/>
                    <a:gd name="connsiteY2" fmla="*/ 193 h 239905"/>
                    <a:gd name="connsiteX3" fmla="*/ 295261 w 410396"/>
                    <a:gd name="connsiteY3" fmla="*/ 21988 h 239905"/>
                    <a:gd name="connsiteX4" fmla="*/ 397859 w 410396"/>
                    <a:gd name="connsiteY4" fmla="*/ 98392 h 239905"/>
                    <a:gd name="connsiteX5" fmla="*/ 405003 w 410396"/>
                    <a:gd name="connsiteY5" fmla="*/ 232557 h 239905"/>
                    <a:gd name="connsiteX6" fmla="*/ 342886 w 410396"/>
                    <a:gd name="connsiteY6" fmla="*/ 237524 h 239905"/>
                    <a:gd name="connsiteX7" fmla="*/ 314515 w 410396"/>
                    <a:gd name="connsiteY7" fmla="*/ 138307 h 239905"/>
                    <a:gd name="connsiteX8" fmla="*/ 197834 w 410396"/>
                    <a:gd name="connsiteY8" fmla="*/ 76394 h 239905"/>
                    <a:gd name="connsiteX9" fmla="*/ 121634 w 410396"/>
                    <a:gd name="connsiteY9" fmla="*/ 109731 h 239905"/>
                    <a:gd name="connsiteX10" fmla="*/ 78772 w 410396"/>
                    <a:gd name="connsiteY10" fmla="*/ 207363 h 239905"/>
                    <a:gd name="connsiteX11" fmla="*/ 45638 w 410396"/>
                    <a:gd name="connsiteY11" fmla="*/ 239905 h 239905"/>
                    <a:gd name="connsiteX12" fmla="*/ 2571 w 410396"/>
                    <a:gd name="connsiteY12" fmla="*/ 220651 h 239905"/>
                    <a:gd name="connsiteX13" fmla="*/ 21621 w 410396"/>
                    <a:gd name="connsiteY13" fmla="*/ 105536 h 239905"/>
                    <a:gd name="connsiteX0" fmla="*/ 21621 w 406140"/>
                    <a:gd name="connsiteY0" fmla="*/ 105536 h 239905"/>
                    <a:gd name="connsiteX1" fmla="*/ 109932 w 406140"/>
                    <a:gd name="connsiteY1" fmla="*/ 26751 h 239905"/>
                    <a:gd name="connsiteX2" fmla="*/ 202597 w 406140"/>
                    <a:gd name="connsiteY2" fmla="*/ 193 h 239905"/>
                    <a:gd name="connsiteX3" fmla="*/ 295261 w 406140"/>
                    <a:gd name="connsiteY3" fmla="*/ 21988 h 239905"/>
                    <a:gd name="connsiteX4" fmla="*/ 376427 w 406140"/>
                    <a:gd name="connsiteY4" fmla="*/ 93630 h 239905"/>
                    <a:gd name="connsiteX5" fmla="*/ 405003 w 406140"/>
                    <a:gd name="connsiteY5" fmla="*/ 232557 h 239905"/>
                    <a:gd name="connsiteX6" fmla="*/ 342886 w 406140"/>
                    <a:gd name="connsiteY6" fmla="*/ 237524 h 239905"/>
                    <a:gd name="connsiteX7" fmla="*/ 314515 w 406140"/>
                    <a:gd name="connsiteY7" fmla="*/ 138307 h 239905"/>
                    <a:gd name="connsiteX8" fmla="*/ 197834 w 406140"/>
                    <a:gd name="connsiteY8" fmla="*/ 76394 h 239905"/>
                    <a:gd name="connsiteX9" fmla="*/ 121634 w 406140"/>
                    <a:gd name="connsiteY9" fmla="*/ 109731 h 239905"/>
                    <a:gd name="connsiteX10" fmla="*/ 78772 w 406140"/>
                    <a:gd name="connsiteY10" fmla="*/ 207363 h 239905"/>
                    <a:gd name="connsiteX11" fmla="*/ 45638 w 406140"/>
                    <a:gd name="connsiteY11" fmla="*/ 239905 h 239905"/>
                    <a:gd name="connsiteX12" fmla="*/ 2571 w 406140"/>
                    <a:gd name="connsiteY12" fmla="*/ 220651 h 239905"/>
                    <a:gd name="connsiteX13" fmla="*/ 21621 w 406140"/>
                    <a:gd name="connsiteY13" fmla="*/ 105536 h 239905"/>
                    <a:gd name="connsiteX0" fmla="*/ 21621 w 406622"/>
                    <a:gd name="connsiteY0" fmla="*/ 105536 h 239905"/>
                    <a:gd name="connsiteX1" fmla="*/ 109932 w 406622"/>
                    <a:gd name="connsiteY1" fmla="*/ 26751 h 239905"/>
                    <a:gd name="connsiteX2" fmla="*/ 202597 w 406622"/>
                    <a:gd name="connsiteY2" fmla="*/ 193 h 239905"/>
                    <a:gd name="connsiteX3" fmla="*/ 295261 w 406622"/>
                    <a:gd name="connsiteY3" fmla="*/ 21988 h 239905"/>
                    <a:gd name="connsiteX4" fmla="*/ 376427 w 406622"/>
                    <a:gd name="connsiteY4" fmla="*/ 93630 h 239905"/>
                    <a:gd name="connsiteX5" fmla="*/ 405003 w 406622"/>
                    <a:gd name="connsiteY5" fmla="*/ 232557 h 239905"/>
                    <a:gd name="connsiteX6" fmla="*/ 342886 w 406622"/>
                    <a:gd name="connsiteY6" fmla="*/ 237524 h 239905"/>
                    <a:gd name="connsiteX7" fmla="*/ 314515 w 406622"/>
                    <a:gd name="connsiteY7" fmla="*/ 138307 h 239905"/>
                    <a:gd name="connsiteX8" fmla="*/ 197834 w 406622"/>
                    <a:gd name="connsiteY8" fmla="*/ 76394 h 239905"/>
                    <a:gd name="connsiteX9" fmla="*/ 121634 w 406622"/>
                    <a:gd name="connsiteY9" fmla="*/ 109731 h 239905"/>
                    <a:gd name="connsiteX10" fmla="*/ 78772 w 406622"/>
                    <a:gd name="connsiteY10" fmla="*/ 207363 h 239905"/>
                    <a:gd name="connsiteX11" fmla="*/ 45638 w 406622"/>
                    <a:gd name="connsiteY11" fmla="*/ 239905 h 239905"/>
                    <a:gd name="connsiteX12" fmla="*/ 2571 w 406622"/>
                    <a:gd name="connsiteY12" fmla="*/ 220651 h 239905"/>
                    <a:gd name="connsiteX13" fmla="*/ 21621 w 406622"/>
                    <a:gd name="connsiteY13" fmla="*/ 105536 h 2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6622" h="239905">
                      <a:moveTo>
                        <a:pt x="21621" y="105536"/>
                      </a:moveTo>
                      <a:cubicBezTo>
                        <a:pt x="21621" y="96217"/>
                        <a:pt x="100613" y="26751"/>
                        <a:pt x="109932" y="26751"/>
                      </a:cubicBezTo>
                      <a:cubicBezTo>
                        <a:pt x="141285" y="4828"/>
                        <a:pt x="171709" y="987"/>
                        <a:pt x="202597" y="193"/>
                      </a:cubicBezTo>
                      <a:cubicBezTo>
                        <a:pt x="233485" y="-601"/>
                        <a:pt x="259542" y="65"/>
                        <a:pt x="295261" y="21988"/>
                      </a:cubicBezTo>
                      <a:cubicBezTo>
                        <a:pt x="304580" y="21988"/>
                        <a:pt x="376427" y="84311"/>
                        <a:pt x="376427" y="93630"/>
                      </a:cubicBezTo>
                      <a:cubicBezTo>
                        <a:pt x="401861" y="157696"/>
                        <a:pt x="410593" y="209368"/>
                        <a:pt x="405003" y="232557"/>
                      </a:cubicBezTo>
                      <a:cubicBezTo>
                        <a:pt x="405003" y="241876"/>
                        <a:pt x="352205" y="237524"/>
                        <a:pt x="342886" y="237524"/>
                      </a:cubicBezTo>
                      <a:cubicBezTo>
                        <a:pt x="326614" y="223800"/>
                        <a:pt x="342262" y="167543"/>
                        <a:pt x="314515" y="138307"/>
                      </a:cubicBezTo>
                      <a:cubicBezTo>
                        <a:pt x="286733" y="81554"/>
                        <a:pt x="229584" y="79569"/>
                        <a:pt x="197834" y="76394"/>
                      </a:cubicBezTo>
                      <a:cubicBezTo>
                        <a:pt x="166084" y="73219"/>
                        <a:pt x="139097" y="99412"/>
                        <a:pt x="121634" y="109731"/>
                      </a:cubicBezTo>
                      <a:cubicBezTo>
                        <a:pt x="102981" y="132353"/>
                        <a:pt x="91438" y="185668"/>
                        <a:pt x="78772" y="207363"/>
                      </a:cubicBezTo>
                      <a:cubicBezTo>
                        <a:pt x="70869" y="224296"/>
                        <a:pt x="59529" y="238484"/>
                        <a:pt x="45638" y="239905"/>
                      </a:cubicBezTo>
                      <a:cubicBezTo>
                        <a:pt x="36319" y="239905"/>
                        <a:pt x="2571" y="229970"/>
                        <a:pt x="2571" y="220651"/>
                      </a:cubicBezTo>
                      <a:cubicBezTo>
                        <a:pt x="-4607" y="206194"/>
                        <a:pt x="3727" y="137853"/>
                        <a:pt x="21621" y="105536"/>
                      </a:cubicBezTo>
                      <a:close/>
                    </a:path>
                  </a:pathLst>
                </a:custGeom>
                <a:solidFill>
                  <a:schemeClr val="accent3">
                    <a:lumMod val="20000"/>
                    <a:lumOff val="80000"/>
                    <a:alpha val="29000"/>
                  </a:schemeClr>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grpSp>
          <p:sp>
            <p:nvSpPr>
              <p:cNvPr id="43068" name="Rectangle 228"/>
              <p:cNvSpPr>
                <a:spLocks/>
              </p:cNvSpPr>
              <p:nvPr/>
            </p:nvSpPr>
            <p:spPr bwMode="auto">
              <a:xfrm>
                <a:off x="4726777" y="5255750"/>
                <a:ext cx="499948" cy="1415264"/>
              </a:xfrm>
              <a:custGeom>
                <a:avLst/>
                <a:gdLst>
                  <a:gd name="T0" fmla="*/ 10901 w 499948"/>
                  <a:gd name="T1" fmla="*/ 0 h 1415264"/>
                  <a:gd name="T2" fmla="*/ 489505 w 499948"/>
                  <a:gd name="T3" fmla="*/ 0 h 1415264"/>
                  <a:gd name="T4" fmla="*/ 315673 w 499948"/>
                  <a:gd name="T5" fmla="*/ 258390 h 1415264"/>
                  <a:gd name="T6" fmla="*/ 485780 w 499948"/>
                  <a:gd name="T7" fmla="*/ 847395 h 1415264"/>
                  <a:gd name="T8" fmla="*/ 485780 w 499948"/>
                  <a:gd name="T9" fmla="*/ 973600 h 1415264"/>
                  <a:gd name="T10" fmla="*/ 300042 w 499948"/>
                  <a:gd name="T11" fmla="*/ 1373651 h 1415264"/>
                  <a:gd name="T12" fmla="*/ 222831 w 499948"/>
                  <a:gd name="T13" fmla="*/ 1379961 h 1415264"/>
                  <a:gd name="T14" fmla="*/ 21435 w 499948"/>
                  <a:gd name="T15" fmla="*/ 983126 h 1415264"/>
                  <a:gd name="T16" fmla="*/ 5 w 499948"/>
                  <a:gd name="T17" fmla="*/ 885495 h 1415264"/>
                  <a:gd name="T18" fmla="*/ 185743 w 499948"/>
                  <a:gd name="T19" fmla="*/ 263989 h 1415264"/>
                  <a:gd name="T20" fmla="*/ 10901 w 499948"/>
                  <a:gd name="T21" fmla="*/ 0 h 1415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9948" h="1415264">
                    <a:moveTo>
                      <a:pt x="10901" y="0"/>
                    </a:moveTo>
                    <a:lnTo>
                      <a:pt x="489505" y="0"/>
                    </a:lnTo>
                    <a:cubicBezTo>
                      <a:pt x="470054" y="118869"/>
                      <a:pt x="354792" y="225902"/>
                      <a:pt x="315673" y="258390"/>
                    </a:cubicBezTo>
                    <a:lnTo>
                      <a:pt x="485780" y="847395"/>
                    </a:lnTo>
                    <a:cubicBezTo>
                      <a:pt x="513734" y="963025"/>
                      <a:pt x="492924" y="937089"/>
                      <a:pt x="485780" y="973600"/>
                    </a:cubicBezTo>
                    <a:lnTo>
                      <a:pt x="300042" y="1373651"/>
                    </a:lnTo>
                    <a:cubicBezTo>
                      <a:pt x="256217" y="1441378"/>
                      <a:pt x="249818" y="1413696"/>
                      <a:pt x="222831" y="1379961"/>
                    </a:cubicBezTo>
                    <a:lnTo>
                      <a:pt x="21435" y="983126"/>
                    </a:lnTo>
                    <a:cubicBezTo>
                      <a:pt x="-13322" y="895952"/>
                      <a:pt x="8339" y="968045"/>
                      <a:pt x="5" y="885495"/>
                    </a:cubicBezTo>
                    <a:cubicBezTo>
                      <a:pt x="-1185" y="792229"/>
                      <a:pt x="186308" y="406809"/>
                      <a:pt x="185743" y="263989"/>
                    </a:cubicBezTo>
                    <a:cubicBezTo>
                      <a:pt x="166128" y="221181"/>
                      <a:pt x="72192" y="244023"/>
                      <a:pt x="10901" y="0"/>
                    </a:cubicBezTo>
                    <a:close/>
                  </a:path>
                </a:pathLst>
              </a:custGeom>
              <a:solidFill>
                <a:srgbClr val="EB45CB"/>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grpSp>
          <p:nvGrpSpPr>
            <p:cNvPr id="43059" name="Group 236"/>
            <p:cNvGrpSpPr>
              <a:grpSpLocks/>
            </p:cNvGrpSpPr>
            <p:nvPr/>
          </p:nvGrpSpPr>
          <p:grpSpPr bwMode="auto">
            <a:xfrm>
              <a:off x="-1971137" y="1623713"/>
              <a:ext cx="89649" cy="279673"/>
              <a:chOff x="2658648" y="3676622"/>
              <a:chExt cx="493943" cy="1093283"/>
            </a:xfrm>
          </p:grpSpPr>
          <p:grpSp>
            <p:nvGrpSpPr>
              <p:cNvPr id="43061" name="Group 234"/>
              <p:cNvGrpSpPr>
                <a:grpSpLocks/>
              </p:cNvGrpSpPr>
              <p:nvPr/>
            </p:nvGrpSpPr>
            <p:grpSpPr bwMode="auto">
              <a:xfrm>
                <a:off x="2658648" y="3676622"/>
                <a:ext cx="493943" cy="1093283"/>
                <a:chOff x="1849493" y="3859558"/>
                <a:chExt cx="493943" cy="1093283"/>
              </a:xfrm>
            </p:grpSpPr>
            <p:sp>
              <p:nvSpPr>
                <p:cNvPr id="232" name="Rectangle 231"/>
                <p:cNvSpPr/>
                <p:nvPr/>
              </p:nvSpPr>
              <p:spPr bwMode="auto">
                <a:xfrm>
                  <a:off x="1851954" y="3862087"/>
                  <a:ext cx="489412" cy="1092251"/>
                </a:xfrm>
                <a:custGeom>
                  <a:avLst/>
                  <a:gdLst>
                    <a:gd name="connsiteX0" fmla="*/ 0 w 387263"/>
                    <a:gd name="connsiteY0" fmla="*/ 0 h 986603"/>
                    <a:gd name="connsiteX1" fmla="*/ 387263 w 387263"/>
                    <a:gd name="connsiteY1" fmla="*/ 0 h 986603"/>
                    <a:gd name="connsiteX2" fmla="*/ 387263 w 387263"/>
                    <a:gd name="connsiteY2" fmla="*/ 986603 h 986603"/>
                    <a:gd name="connsiteX3" fmla="*/ 0 w 387263"/>
                    <a:gd name="connsiteY3" fmla="*/ 986603 h 986603"/>
                    <a:gd name="connsiteX4" fmla="*/ 0 w 387263"/>
                    <a:gd name="connsiteY4" fmla="*/ 0 h 986603"/>
                    <a:gd name="connsiteX0" fmla="*/ 0 w 493943"/>
                    <a:gd name="connsiteY0" fmla="*/ 106680 h 1093283"/>
                    <a:gd name="connsiteX1" fmla="*/ 493943 w 493943"/>
                    <a:gd name="connsiteY1" fmla="*/ 0 h 1093283"/>
                    <a:gd name="connsiteX2" fmla="*/ 387263 w 493943"/>
                    <a:gd name="connsiteY2" fmla="*/ 1093283 h 1093283"/>
                    <a:gd name="connsiteX3" fmla="*/ 0 w 493943"/>
                    <a:gd name="connsiteY3" fmla="*/ 1093283 h 1093283"/>
                    <a:gd name="connsiteX4" fmla="*/ 0 w 493943"/>
                    <a:gd name="connsiteY4" fmla="*/ 106680 h 1093283"/>
                    <a:gd name="connsiteX0" fmla="*/ 0 w 493943"/>
                    <a:gd name="connsiteY0" fmla="*/ 106680 h 1093283"/>
                    <a:gd name="connsiteX1" fmla="*/ 493943 w 493943"/>
                    <a:gd name="connsiteY1" fmla="*/ 0 h 1093283"/>
                    <a:gd name="connsiteX2" fmla="*/ 441912 w 493943"/>
                    <a:gd name="connsiteY2" fmla="*/ 54886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68532 w 493943"/>
                    <a:gd name="connsiteY2" fmla="*/ 64030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0 w 493943"/>
                    <a:gd name="connsiteY5" fmla="*/ 106680 h 1093283"/>
                    <a:gd name="connsiteX0" fmla="*/ 7668 w 501611"/>
                    <a:gd name="connsiteY0" fmla="*/ 106680 h 1093283"/>
                    <a:gd name="connsiteX1" fmla="*/ 501611 w 501611"/>
                    <a:gd name="connsiteY1" fmla="*/ 0 h 1093283"/>
                    <a:gd name="connsiteX2" fmla="*/ 335280 w 501611"/>
                    <a:gd name="connsiteY2" fmla="*/ 693648 h 1093283"/>
                    <a:gd name="connsiteX3" fmla="*/ 394931 w 501611"/>
                    <a:gd name="connsiteY3" fmla="*/ 1093283 h 1093283"/>
                    <a:gd name="connsiteX4" fmla="*/ 7668 w 501611"/>
                    <a:gd name="connsiteY4" fmla="*/ 1093283 h 1093283"/>
                    <a:gd name="connsiteX5" fmla="*/ 0 w 501611"/>
                    <a:gd name="connsiteY5" fmla="*/ 556488 h 1093283"/>
                    <a:gd name="connsiteX6" fmla="*/ 7668 w 501611"/>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60912 w 493943"/>
                    <a:gd name="connsiteY5" fmla="*/ 67840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503233"/>
                    <a:gd name="connsiteY0" fmla="*/ 106680 h 1093283"/>
                    <a:gd name="connsiteX1" fmla="*/ 493943 w 503233"/>
                    <a:gd name="connsiteY1" fmla="*/ 0 h 1093283"/>
                    <a:gd name="connsiteX2" fmla="*/ 327612 w 503233"/>
                    <a:gd name="connsiteY2" fmla="*/ 693648 h 1093283"/>
                    <a:gd name="connsiteX3" fmla="*/ 387263 w 503233"/>
                    <a:gd name="connsiteY3" fmla="*/ 1093283 h 1093283"/>
                    <a:gd name="connsiteX4" fmla="*/ 0 w 503233"/>
                    <a:gd name="connsiteY4" fmla="*/ 1093283 h 1093283"/>
                    <a:gd name="connsiteX5" fmla="*/ 22812 w 503233"/>
                    <a:gd name="connsiteY5" fmla="*/ 701268 h 1093283"/>
                    <a:gd name="connsiteX6" fmla="*/ 0 w 50323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16166 w 510109"/>
                    <a:gd name="connsiteY0" fmla="*/ 106680 h 1093283"/>
                    <a:gd name="connsiteX1" fmla="*/ 510109 w 510109"/>
                    <a:gd name="connsiteY1" fmla="*/ 0 h 1093283"/>
                    <a:gd name="connsiteX2" fmla="*/ 343778 w 510109"/>
                    <a:gd name="connsiteY2" fmla="*/ 693648 h 1093283"/>
                    <a:gd name="connsiteX3" fmla="*/ 403429 w 510109"/>
                    <a:gd name="connsiteY3" fmla="*/ 1093283 h 1093283"/>
                    <a:gd name="connsiteX4" fmla="*/ 16166 w 510109"/>
                    <a:gd name="connsiteY4" fmla="*/ 1093283 h 1093283"/>
                    <a:gd name="connsiteX5" fmla="*/ 67553 w 510109"/>
                    <a:gd name="connsiteY5" fmla="*/ 701268 h 1093283"/>
                    <a:gd name="connsiteX6" fmla="*/ 16166 w 510109"/>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23272 w 517215"/>
                    <a:gd name="connsiteY0" fmla="*/ 106680 h 1093283"/>
                    <a:gd name="connsiteX1" fmla="*/ 517215 w 517215"/>
                    <a:gd name="connsiteY1" fmla="*/ 0 h 1093283"/>
                    <a:gd name="connsiteX2" fmla="*/ 350884 w 517215"/>
                    <a:gd name="connsiteY2" fmla="*/ 693648 h 1093283"/>
                    <a:gd name="connsiteX3" fmla="*/ 410535 w 517215"/>
                    <a:gd name="connsiteY3" fmla="*/ 1093283 h 1093283"/>
                    <a:gd name="connsiteX4" fmla="*/ 23272 w 517215"/>
                    <a:gd name="connsiteY4" fmla="*/ 1093283 h 1093283"/>
                    <a:gd name="connsiteX5" fmla="*/ 74659 w 517215"/>
                    <a:gd name="connsiteY5" fmla="*/ 701268 h 1093283"/>
                    <a:gd name="connsiteX6" fmla="*/ 23272 w 517215"/>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943" h="1093283">
                      <a:moveTo>
                        <a:pt x="0" y="106680"/>
                      </a:moveTo>
                      <a:lnTo>
                        <a:pt x="493943" y="0"/>
                      </a:lnTo>
                      <a:cubicBezTo>
                        <a:pt x="396145" y="278803"/>
                        <a:pt x="345392" y="511434"/>
                        <a:pt x="327612" y="693648"/>
                      </a:cubicBezTo>
                      <a:cubicBezTo>
                        <a:pt x="309832" y="875862"/>
                        <a:pt x="365665" y="940952"/>
                        <a:pt x="387263" y="1093283"/>
                      </a:cubicBezTo>
                      <a:lnTo>
                        <a:pt x="0" y="1093283"/>
                      </a:lnTo>
                      <a:cubicBezTo>
                        <a:pt x="1171" y="985084"/>
                        <a:pt x="51387" y="865702"/>
                        <a:pt x="51387" y="701268"/>
                      </a:cubicBezTo>
                      <a:cubicBezTo>
                        <a:pt x="51387" y="536834"/>
                        <a:pt x="21491" y="323570"/>
                        <a:pt x="0" y="106680"/>
                      </a:cubicBezTo>
                      <a:close/>
                    </a:path>
                  </a:pathLst>
                </a:custGeom>
                <a:solidFill>
                  <a:srgbClr val="345747"/>
                </a:solidFill>
                <a:ln w="12700" cap="flat" cmpd="sng" algn="ctr">
                  <a:solidFill>
                    <a:schemeClr val="bg1">
                      <a:lumMod val="95000"/>
                    </a:schemeClr>
                  </a:solid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sp>
              <p:nvSpPr>
                <p:cNvPr id="43064" name="Rectangle 231"/>
                <p:cNvSpPr>
                  <a:spLocks/>
                </p:cNvSpPr>
                <p:nvPr/>
              </p:nvSpPr>
              <p:spPr bwMode="auto">
                <a:xfrm>
                  <a:off x="1866725" y="3871843"/>
                  <a:ext cx="467303" cy="1078298"/>
                </a:xfrm>
                <a:custGeom>
                  <a:avLst/>
                  <a:gdLst>
                    <a:gd name="T0" fmla="*/ 0 w 526114"/>
                    <a:gd name="T1" fmla="*/ 102836 h 1093282"/>
                    <a:gd name="T2" fmla="*/ 467303 w 526114"/>
                    <a:gd name="T3" fmla="*/ 0 h 1093282"/>
                    <a:gd name="T4" fmla="*/ 290990 w 526114"/>
                    <a:gd name="T5" fmla="*/ 681759 h 1093282"/>
                    <a:gd name="T6" fmla="*/ 360642 w 526114"/>
                    <a:gd name="T7" fmla="*/ 1078298 h 1093282"/>
                    <a:gd name="T8" fmla="*/ 0 w 526114"/>
                    <a:gd name="T9" fmla="*/ 1075917 h 1093282"/>
                    <a:gd name="T10" fmla="*/ 45643 w 526114"/>
                    <a:gd name="T11" fmla="*/ 689275 h 1093282"/>
                    <a:gd name="T12" fmla="*/ 0 w 526114"/>
                    <a:gd name="T13" fmla="*/ 102836 h 10932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6114" h="1093282">
                      <a:moveTo>
                        <a:pt x="0" y="104265"/>
                      </a:moveTo>
                      <a:lnTo>
                        <a:pt x="526114" y="0"/>
                      </a:lnTo>
                      <a:cubicBezTo>
                        <a:pt x="428316" y="278803"/>
                        <a:pt x="345392" y="509019"/>
                        <a:pt x="327612" y="691233"/>
                      </a:cubicBezTo>
                      <a:cubicBezTo>
                        <a:pt x="309832" y="873447"/>
                        <a:pt x="384432" y="940951"/>
                        <a:pt x="406030" y="1093282"/>
                      </a:cubicBezTo>
                      <a:lnTo>
                        <a:pt x="0" y="1090868"/>
                      </a:lnTo>
                      <a:cubicBezTo>
                        <a:pt x="1171" y="982669"/>
                        <a:pt x="51387" y="863287"/>
                        <a:pt x="51387" y="698853"/>
                      </a:cubicBezTo>
                      <a:cubicBezTo>
                        <a:pt x="51387" y="534419"/>
                        <a:pt x="21491" y="321155"/>
                        <a:pt x="0" y="104265"/>
                      </a:cubicBezTo>
                      <a:close/>
                    </a:path>
                  </a:pathLst>
                </a:custGeom>
                <a:solidFill>
                  <a:srgbClr val="345747"/>
                </a:solidFill>
                <a:ln w="12700" cap="flat" cmpd="sng" algn="ctr">
                  <a:solidFill>
                    <a:schemeClr val="tx1"/>
                  </a:solidFill>
                  <a:prstDash val="solid"/>
                  <a:round/>
                  <a:headEnd type="none" w="med" len="med"/>
                  <a:tailEnd type="none" w="med" len="med"/>
                </a:ln>
              </p:spPr>
              <p:txBody>
                <a:bodyPr lIns="146266" tIns="146266" rIns="146266" bIns="146266" anchor="ctr" anchorCtr="1"/>
                <a:lstStyle/>
                <a:p>
                  <a:endParaRPr lang="id-ID" sz="7196"/>
                </a:p>
              </p:txBody>
            </p:sp>
            <p:sp>
              <p:nvSpPr>
                <p:cNvPr id="234" name="Rectangle 231"/>
                <p:cNvSpPr/>
                <p:nvPr/>
              </p:nvSpPr>
              <p:spPr bwMode="auto">
                <a:xfrm>
                  <a:off x="1886912" y="3917943"/>
                  <a:ext cx="393280" cy="1030191"/>
                </a:xfrm>
                <a:custGeom>
                  <a:avLst/>
                  <a:gdLst>
                    <a:gd name="connsiteX0" fmla="*/ 0 w 387263"/>
                    <a:gd name="connsiteY0" fmla="*/ 0 h 986603"/>
                    <a:gd name="connsiteX1" fmla="*/ 387263 w 387263"/>
                    <a:gd name="connsiteY1" fmla="*/ 0 h 986603"/>
                    <a:gd name="connsiteX2" fmla="*/ 387263 w 387263"/>
                    <a:gd name="connsiteY2" fmla="*/ 986603 h 986603"/>
                    <a:gd name="connsiteX3" fmla="*/ 0 w 387263"/>
                    <a:gd name="connsiteY3" fmla="*/ 986603 h 986603"/>
                    <a:gd name="connsiteX4" fmla="*/ 0 w 387263"/>
                    <a:gd name="connsiteY4" fmla="*/ 0 h 986603"/>
                    <a:gd name="connsiteX0" fmla="*/ 0 w 493943"/>
                    <a:gd name="connsiteY0" fmla="*/ 106680 h 1093283"/>
                    <a:gd name="connsiteX1" fmla="*/ 493943 w 493943"/>
                    <a:gd name="connsiteY1" fmla="*/ 0 h 1093283"/>
                    <a:gd name="connsiteX2" fmla="*/ 387263 w 493943"/>
                    <a:gd name="connsiteY2" fmla="*/ 1093283 h 1093283"/>
                    <a:gd name="connsiteX3" fmla="*/ 0 w 493943"/>
                    <a:gd name="connsiteY3" fmla="*/ 1093283 h 1093283"/>
                    <a:gd name="connsiteX4" fmla="*/ 0 w 493943"/>
                    <a:gd name="connsiteY4" fmla="*/ 106680 h 1093283"/>
                    <a:gd name="connsiteX0" fmla="*/ 0 w 493943"/>
                    <a:gd name="connsiteY0" fmla="*/ 106680 h 1093283"/>
                    <a:gd name="connsiteX1" fmla="*/ 493943 w 493943"/>
                    <a:gd name="connsiteY1" fmla="*/ 0 h 1093283"/>
                    <a:gd name="connsiteX2" fmla="*/ 441912 w 493943"/>
                    <a:gd name="connsiteY2" fmla="*/ 54886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68532 w 493943"/>
                    <a:gd name="connsiteY2" fmla="*/ 640308 h 1093283"/>
                    <a:gd name="connsiteX3" fmla="*/ 387263 w 493943"/>
                    <a:gd name="connsiteY3" fmla="*/ 1093283 h 1093283"/>
                    <a:gd name="connsiteX4" fmla="*/ 0 w 493943"/>
                    <a:gd name="connsiteY4" fmla="*/ 1093283 h 1093283"/>
                    <a:gd name="connsiteX5" fmla="*/ 0 w 493943"/>
                    <a:gd name="connsiteY5"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0 w 493943"/>
                    <a:gd name="connsiteY5" fmla="*/ 106680 h 1093283"/>
                    <a:gd name="connsiteX0" fmla="*/ 7668 w 501611"/>
                    <a:gd name="connsiteY0" fmla="*/ 106680 h 1093283"/>
                    <a:gd name="connsiteX1" fmla="*/ 501611 w 501611"/>
                    <a:gd name="connsiteY1" fmla="*/ 0 h 1093283"/>
                    <a:gd name="connsiteX2" fmla="*/ 335280 w 501611"/>
                    <a:gd name="connsiteY2" fmla="*/ 693648 h 1093283"/>
                    <a:gd name="connsiteX3" fmla="*/ 394931 w 501611"/>
                    <a:gd name="connsiteY3" fmla="*/ 1093283 h 1093283"/>
                    <a:gd name="connsiteX4" fmla="*/ 7668 w 501611"/>
                    <a:gd name="connsiteY4" fmla="*/ 1093283 h 1093283"/>
                    <a:gd name="connsiteX5" fmla="*/ 0 w 501611"/>
                    <a:gd name="connsiteY5" fmla="*/ 556488 h 1093283"/>
                    <a:gd name="connsiteX6" fmla="*/ 7668 w 501611"/>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60912 w 493943"/>
                    <a:gd name="connsiteY5" fmla="*/ 67840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503233"/>
                    <a:gd name="connsiteY0" fmla="*/ 106680 h 1093283"/>
                    <a:gd name="connsiteX1" fmla="*/ 493943 w 503233"/>
                    <a:gd name="connsiteY1" fmla="*/ 0 h 1093283"/>
                    <a:gd name="connsiteX2" fmla="*/ 327612 w 503233"/>
                    <a:gd name="connsiteY2" fmla="*/ 693648 h 1093283"/>
                    <a:gd name="connsiteX3" fmla="*/ 387263 w 503233"/>
                    <a:gd name="connsiteY3" fmla="*/ 1093283 h 1093283"/>
                    <a:gd name="connsiteX4" fmla="*/ 0 w 503233"/>
                    <a:gd name="connsiteY4" fmla="*/ 1093283 h 1093283"/>
                    <a:gd name="connsiteX5" fmla="*/ 22812 w 503233"/>
                    <a:gd name="connsiteY5" fmla="*/ 701268 h 1093283"/>
                    <a:gd name="connsiteX6" fmla="*/ 0 w 50323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22812 w 493943"/>
                    <a:gd name="connsiteY5" fmla="*/ 701268 h 1093283"/>
                    <a:gd name="connsiteX6" fmla="*/ 0 w 493943"/>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16166 w 510109"/>
                    <a:gd name="connsiteY0" fmla="*/ 106680 h 1093283"/>
                    <a:gd name="connsiteX1" fmla="*/ 510109 w 510109"/>
                    <a:gd name="connsiteY1" fmla="*/ 0 h 1093283"/>
                    <a:gd name="connsiteX2" fmla="*/ 343778 w 510109"/>
                    <a:gd name="connsiteY2" fmla="*/ 693648 h 1093283"/>
                    <a:gd name="connsiteX3" fmla="*/ 403429 w 510109"/>
                    <a:gd name="connsiteY3" fmla="*/ 1093283 h 1093283"/>
                    <a:gd name="connsiteX4" fmla="*/ 16166 w 510109"/>
                    <a:gd name="connsiteY4" fmla="*/ 1093283 h 1093283"/>
                    <a:gd name="connsiteX5" fmla="*/ 67553 w 510109"/>
                    <a:gd name="connsiteY5" fmla="*/ 701268 h 1093283"/>
                    <a:gd name="connsiteX6" fmla="*/ 16166 w 510109"/>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23272 w 517215"/>
                    <a:gd name="connsiteY0" fmla="*/ 106680 h 1093283"/>
                    <a:gd name="connsiteX1" fmla="*/ 517215 w 517215"/>
                    <a:gd name="connsiteY1" fmla="*/ 0 h 1093283"/>
                    <a:gd name="connsiteX2" fmla="*/ 350884 w 517215"/>
                    <a:gd name="connsiteY2" fmla="*/ 693648 h 1093283"/>
                    <a:gd name="connsiteX3" fmla="*/ 410535 w 517215"/>
                    <a:gd name="connsiteY3" fmla="*/ 1093283 h 1093283"/>
                    <a:gd name="connsiteX4" fmla="*/ 23272 w 517215"/>
                    <a:gd name="connsiteY4" fmla="*/ 1093283 h 1093283"/>
                    <a:gd name="connsiteX5" fmla="*/ 74659 w 517215"/>
                    <a:gd name="connsiteY5" fmla="*/ 701268 h 1093283"/>
                    <a:gd name="connsiteX6" fmla="*/ 23272 w 517215"/>
                    <a:gd name="connsiteY6" fmla="*/ 106680 h 1093283"/>
                    <a:gd name="connsiteX0" fmla="*/ 0 w 493943"/>
                    <a:gd name="connsiteY0" fmla="*/ 106680 h 1093283"/>
                    <a:gd name="connsiteX1" fmla="*/ 493943 w 493943"/>
                    <a:gd name="connsiteY1" fmla="*/ 0 h 1093283"/>
                    <a:gd name="connsiteX2" fmla="*/ 327612 w 493943"/>
                    <a:gd name="connsiteY2" fmla="*/ 693648 h 1093283"/>
                    <a:gd name="connsiteX3" fmla="*/ 387263 w 493943"/>
                    <a:gd name="connsiteY3" fmla="*/ 1093283 h 1093283"/>
                    <a:gd name="connsiteX4" fmla="*/ 0 w 493943"/>
                    <a:gd name="connsiteY4" fmla="*/ 1093283 h 1093283"/>
                    <a:gd name="connsiteX5" fmla="*/ 51387 w 493943"/>
                    <a:gd name="connsiteY5" fmla="*/ 701268 h 1093283"/>
                    <a:gd name="connsiteX6" fmla="*/ 0 w 493943"/>
                    <a:gd name="connsiteY6" fmla="*/ 106680 h 1093283"/>
                    <a:gd name="connsiteX0" fmla="*/ 0 w 526114"/>
                    <a:gd name="connsiteY0" fmla="*/ 104265 h 1090868"/>
                    <a:gd name="connsiteX1" fmla="*/ 526114 w 526114"/>
                    <a:gd name="connsiteY1" fmla="*/ 0 h 1090868"/>
                    <a:gd name="connsiteX2" fmla="*/ 327612 w 526114"/>
                    <a:gd name="connsiteY2" fmla="*/ 691233 h 1090868"/>
                    <a:gd name="connsiteX3" fmla="*/ 387263 w 526114"/>
                    <a:gd name="connsiteY3" fmla="*/ 1090868 h 1090868"/>
                    <a:gd name="connsiteX4" fmla="*/ 0 w 526114"/>
                    <a:gd name="connsiteY4" fmla="*/ 1090868 h 1090868"/>
                    <a:gd name="connsiteX5" fmla="*/ 51387 w 526114"/>
                    <a:gd name="connsiteY5" fmla="*/ 698853 h 1090868"/>
                    <a:gd name="connsiteX6" fmla="*/ 0 w 526114"/>
                    <a:gd name="connsiteY6" fmla="*/ 104265 h 1090868"/>
                    <a:gd name="connsiteX0" fmla="*/ 0 w 526114"/>
                    <a:gd name="connsiteY0" fmla="*/ 104265 h 1093282"/>
                    <a:gd name="connsiteX1" fmla="*/ 526114 w 526114"/>
                    <a:gd name="connsiteY1" fmla="*/ 0 h 1093282"/>
                    <a:gd name="connsiteX2" fmla="*/ 327612 w 526114"/>
                    <a:gd name="connsiteY2" fmla="*/ 691233 h 1093282"/>
                    <a:gd name="connsiteX3" fmla="*/ 406030 w 526114"/>
                    <a:gd name="connsiteY3" fmla="*/ 1093282 h 1093282"/>
                    <a:gd name="connsiteX4" fmla="*/ 0 w 526114"/>
                    <a:gd name="connsiteY4" fmla="*/ 1090868 h 1093282"/>
                    <a:gd name="connsiteX5" fmla="*/ 51387 w 526114"/>
                    <a:gd name="connsiteY5" fmla="*/ 698853 h 1093282"/>
                    <a:gd name="connsiteX6" fmla="*/ 0 w 526114"/>
                    <a:gd name="connsiteY6"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488219 w 608303"/>
                    <a:gd name="connsiteY3" fmla="*/ 1093282 h 1093282"/>
                    <a:gd name="connsiteX4" fmla="*/ 0 w 608303"/>
                    <a:gd name="connsiteY4" fmla="*/ 1088267 h 1093282"/>
                    <a:gd name="connsiteX5" fmla="*/ 133576 w 608303"/>
                    <a:gd name="connsiteY5" fmla="*/ 698853 h 1093282"/>
                    <a:gd name="connsiteX6" fmla="*/ 82189 w 608303"/>
                    <a:gd name="connsiteY6"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455242 w 608303"/>
                    <a:gd name="connsiteY3" fmla="*/ 991577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09801 w 608303"/>
                    <a:gd name="connsiteY2" fmla="*/ 691233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608303"/>
                    <a:gd name="connsiteY0" fmla="*/ 104265 h 1093282"/>
                    <a:gd name="connsiteX1" fmla="*/ 608303 w 608303"/>
                    <a:gd name="connsiteY1" fmla="*/ 0 h 1093282"/>
                    <a:gd name="connsiteX2" fmla="*/ 487665 w 608303"/>
                    <a:gd name="connsiteY2" fmla="*/ 675625 h 1093282"/>
                    <a:gd name="connsiteX3" fmla="*/ 567713 w 608303"/>
                    <a:gd name="connsiteY3" fmla="*/ 970765 h 1093282"/>
                    <a:gd name="connsiteX4" fmla="*/ 488219 w 608303"/>
                    <a:gd name="connsiteY4" fmla="*/ 1093282 h 1093282"/>
                    <a:gd name="connsiteX5" fmla="*/ 0 w 608303"/>
                    <a:gd name="connsiteY5" fmla="*/ 1088267 h 1093282"/>
                    <a:gd name="connsiteX6" fmla="*/ 133576 w 608303"/>
                    <a:gd name="connsiteY6" fmla="*/ 698853 h 1093282"/>
                    <a:gd name="connsiteX7" fmla="*/ 82189 w 608303"/>
                    <a:gd name="connsiteY7" fmla="*/ 104265 h 1093282"/>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798639"/>
                    <a:gd name="connsiteY0" fmla="*/ 166699 h 1155716"/>
                    <a:gd name="connsiteX1" fmla="*/ 798639 w 798639"/>
                    <a:gd name="connsiteY1" fmla="*/ 0 h 1155716"/>
                    <a:gd name="connsiteX2" fmla="*/ 487665 w 798639"/>
                    <a:gd name="connsiteY2" fmla="*/ 738059 h 1155716"/>
                    <a:gd name="connsiteX3" fmla="*/ 567713 w 798639"/>
                    <a:gd name="connsiteY3" fmla="*/ 1033199 h 1155716"/>
                    <a:gd name="connsiteX4" fmla="*/ 488219 w 798639"/>
                    <a:gd name="connsiteY4" fmla="*/ 1155716 h 1155716"/>
                    <a:gd name="connsiteX5" fmla="*/ 0 w 798639"/>
                    <a:gd name="connsiteY5" fmla="*/ 1150701 h 1155716"/>
                    <a:gd name="connsiteX6" fmla="*/ 133576 w 798639"/>
                    <a:gd name="connsiteY6" fmla="*/ 761287 h 1155716"/>
                    <a:gd name="connsiteX7" fmla="*/ 82189 w 798639"/>
                    <a:gd name="connsiteY7" fmla="*/ 166699 h 1155716"/>
                    <a:gd name="connsiteX0" fmla="*/ 82189 w 843092"/>
                    <a:gd name="connsiteY0" fmla="*/ 169050 h 1158067"/>
                    <a:gd name="connsiteX1" fmla="*/ 798639 w 843092"/>
                    <a:gd name="connsiteY1" fmla="*/ 2351 h 1158067"/>
                    <a:gd name="connsiteX2" fmla="*/ 736418 w 843092"/>
                    <a:gd name="connsiteY2" fmla="*/ 122457 h 1158067"/>
                    <a:gd name="connsiteX3" fmla="*/ 487665 w 843092"/>
                    <a:gd name="connsiteY3" fmla="*/ 740410 h 1158067"/>
                    <a:gd name="connsiteX4" fmla="*/ 567713 w 843092"/>
                    <a:gd name="connsiteY4" fmla="*/ 1035550 h 1158067"/>
                    <a:gd name="connsiteX5" fmla="*/ 488219 w 843092"/>
                    <a:gd name="connsiteY5" fmla="*/ 1158067 h 1158067"/>
                    <a:gd name="connsiteX6" fmla="*/ 0 w 843092"/>
                    <a:gd name="connsiteY6" fmla="*/ 1153052 h 1158067"/>
                    <a:gd name="connsiteX7" fmla="*/ 133576 w 843092"/>
                    <a:gd name="connsiteY7" fmla="*/ 763638 h 1158067"/>
                    <a:gd name="connsiteX8" fmla="*/ 82189 w 843092"/>
                    <a:gd name="connsiteY8" fmla="*/ 169050 h 1158067"/>
                    <a:gd name="connsiteX0" fmla="*/ 82189 w 746186"/>
                    <a:gd name="connsiteY0" fmla="*/ 127153 h 1116170"/>
                    <a:gd name="connsiteX1" fmla="*/ 513136 w 746186"/>
                    <a:gd name="connsiteY1" fmla="*/ 17684 h 1116170"/>
                    <a:gd name="connsiteX2" fmla="*/ 736418 w 746186"/>
                    <a:gd name="connsiteY2" fmla="*/ 80560 h 1116170"/>
                    <a:gd name="connsiteX3" fmla="*/ 487665 w 746186"/>
                    <a:gd name="connsiteY3" fmla="*/ 698513 h 1116170"/>
                    <a:gd name="connsiteX4" fmla="*/ 567713 w 746186"/>
                    <a:gd name="connsiteY4" fmla="*/ 993653 h 1116170"/>
                    <a:gd name="connsiteX5" fmla="*/ 488219 w 746186"/>
                    <a:gd name="connsiteY5" fmla="*/ 1116170 h 1116170"/>
                    <a:gd name="connsiteX6" fmla="*/ 0 w 746186"/>
                    <a:gd name="connsiteY6" fmla="*/ 1111155 h 1116170"/>
                    <a:gd name="connsiteX7" fmla="*/ 133576 w 746186"/>
                    <a:gd name="connsiteY7" fmla="*/ 721741 h 1116170"/>
                    <a:gd name="connsiteX8" fmla="*/ 82189 w 746186"/>
                    <a:gd name="connsiteY8" fmla="*/ 127153 h 1116170"/>
                    <a:gd name="connsiteX0" fmla="*/ 82189 w 736418"/>
                    <a:gd name="connsiteY0" fmla="*/ 109469 h 1098486"/>
                    <a:gd name="connsiteX1" fmla="*/ 513136 w 736418"/>
                    <a:gd name="connsiteY1" fmla="*/ 0 h 1098486"/>
                    <a:gd name="connsiteX2" fmla="*/ 736418 w 736418"/>
                    <a:gd name="connsiteY2" fmla="*/ 62876 h 1098486"/>
                    <a:gd name="connsiteX3" fmla="*/ 487665 w 736418"/>
                    <a:gd name="connsiteY3" fmla="*/ 680829 h 1098486"/>
                    <a:gd name="connsiteX4" fmla="*/ 567713 w 736418"/>
                    <a:gd name="connsiteY4" fmla="*/ 975969 h 1098486"/>
                    <a:gd name="connsiteX5" fmla="*/ 488219 w 736418"/>
                    <a:gd name="connsiteY5" fmla="*/ 1098486 h 1098486"/>
                    <a:gd name="connsiteX6" fmla="*/ 0 w 736418"/>
                    <a:gd name="connsiteY6" fmla="*/ 1093471 h 1098486"/>
                    <a:gd name="connsiteX7" fmla="*/ 133576 w 736418"/>
                    <a:gd name="connsiteY7" fmla="*/ 704057 h 1098486"/>
                    <a:gd name="connsiteX8" fmla="*/ 82189 w 736418"/>
                    <a:gd name="connsiteY8" fmla="*/ 109469 h 1098486"/>
                    <a:gd name="connsiteX0" fmla="*/ 82189 w 736418"/>
                    <a:gd name="connsiteY0" fmla="*/ 135483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82189 w 736418"/>
                    <a:gd name="connsiteY8" fmla="*/ 135483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25446 w 736418"/>
                    <a:gd name="connsiteY8"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35131 w 736418"/>
                    <a:gd name="connsiteY8" fmla="*/ 172134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135131 w 736418"/>
                    <a:gd name="connsiteY8" fmla="*/ 172134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133576 w 736418"/>
                    <a:gd name="connsiteY7" fmla="*/ 730071 h 1124500"/>
                    <a:gd name="connsiteX8" fmla="*/ 5355 w 736418"/>
                    <a:gd name="connsiteY8" fmla="*/ 159127 h 1124500"/>
                    <a:gd name="connsiteX9" fmla="*/ 125446 w 736418"/>
                    <a:gd name="connsiteY9" fmla="*/ 54839 h 1124500"/>
                    <a:gd name="connsiteX0" fmla="*/ 125446 w 736418"/>
                    <a:gd name="connsiteY0" fmla="*/ 54839 h 1124500"/>
                    <a:gd name="connsiteX1" fmla="*/ 547742 w 736418"/>
                    <a:gd name="connsiteY1" fmla="*/ 0 h 1124500"/>
                    <a:gd name="connsiteX2" fmla="*/ 736418 w 736418"/>
                    <a:gd name="connsiteY2" fmla="*/ 88890 h 1124500"/>
                    <a:gd name="connsiteX3" fmla="*/ 487665 w 736418"/>
                    <a:gd name="connsiteY3" fmla="*/ 706843 h 1124500"/>
                    <a:gd name="connsiteX4" fmla="*/ 567713 w 736418"/>
                    <a:gd name="connsiteY4" fmla="*/ 1001983 h 1124500"/>
                    <a:gd name="connsiteX5" fmla="*/ 488219 w 736418"/>
                    <a:gd name="connsiteY5" fmla="*/ 1124500 h 1124500"/>
                    <a:gd name="connsiteX6" fmla="*/ 0 w 736418"/>
                    <a:gd name="connsiteY6" fmla="*/ 1119485 h 1124500"/>
                    <a:gd name="connsiteX7" fmla="*/ 94644 w 736418"/>
                    <a:gd name="connsiteY7" fmla="*/ 636420 h 1124500"/>
                    <a:gd name="connsiteX8" fmla="*/ 5355 w 736418"/>
                    <a:gd name="connsiteY8" fmla="*/ 159127 h 1124500"/>
                    <a:gd name="connsiteX9" fmla="*/ 125446 w 736418"/>
                    <a:gd name="connsiteY9" fmla="*/ 54839 h 1124500"/>
                    <a:gd name="connsiteX0" fmla="*/ 160454 w 771426"/>
                    <a:gd name="connsiteY0" fmla="*/ 54839 h 1124500"/>
                    <a:gd name="connsiteX1" fmla="*/ 582750 w 771426"/>
                    <a:gd name="connsiteY1" fmla="*/ 0 h 1124500"/>
                    <a:gd name="connsiteX2" fmla="*/ 771426 w 771426"/>
                    <a:gd name="connsiteY2" fmla="*/ 88890 h 1124500"/>
                    <a:gd name="connsiteX3" fmla="*/ 522673 w 771426"/>
                    <a:gd name="connsiteY3" fmla="*/ 706843 h 1124500"/>
                    <a:gd name="connsiteX4" fmla="*/ 602721 w 771426"/>
                    <a:gd name="connsiteY4" fmla="*/ 1001983 h 1124500"/>
                    <a:gd name="connsiteX5" fmla="*/ 523227 w 771426"/>
                    <a:gd name="connsiteY5" fmla="*/ 1124500 h 1124500"/>
                    <a:gd name="connsiteX6" fmla="*/ 35008 w 771426"/>
                    <a:gd name="connsiteY6" fmla="*/ 1119485 h 1124500"/>
                    <a:gd name="connsiteX7" fmla="*/ 49016 w 771426"/>
                    <a:gd name="connsiteY7" fmla="*/ 1033199 h 1124500"/>
                    <a:gd name="connsiteX8" fmla="*/ 129652 w 771426"/>
                    <a:gd name="connsiteY8" fmla="*/ 636420 h 1124500"/>
                    <a:gd name="connsiteX9" fmla="*/ 40363 w 771426"/>
                    <a:gd name="connsiteY9" fmla="*/ 159127 h 1124500"/>
                    <a:gd name="connsiteX10" fmla="*/ 160454 w 771426"/>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9289 w 731063"/>
                    <a:gd name="connsiteY8" fmla="*/ 636420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9289 w 731063"/>
                    <a:gd name="connsiteY8" fmla="*/ 636420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64888 w 731063"/>
                    <a:gd name="connsiteY10" fmla="*/ 109700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644548 w 731063"/>
                    <a:gd name="connsiteY2" fmla="*/ 52468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063"/>
                    <a:gd name="connsiteY0" fmla="*/ 54839 h 1124500"/>
                    <a:gd name="connsiteX1" fmla="*/ 542387 w 731063"/>
                    <a:gd name="connsiteY1" fmla="*/ 0 h 1124500"/>
                    <a:gd name="connsiteX2" fmla="*/ 596964 w 731063"/>
                    <a:gd name="connsiteY2" fmla="*/ 86286 h 1124500"/>
                    <a:gd name="connsiteX3" fmla="*/ 731063 w 731063"/>
                    <a:gd name="connsiteY3" fmla="*/ 88890 h 1124500"/>
                    <a:gd name="connsiteX4" fmla="*/ 482310 w 731063"/>
                    <a:gd name="connsiteY4" fmla="*/ 706843 h 1124500"/>
                    <a:gd name="connsiteX5" fmla="*/ 562358 w 731063"/>
                    <a:gd name="connsiteY5" fmla="*/ 1001983 h 1124500"/>
                    <a:gd name="connsiteX6" fmla="*/ 482864 w 731063"/>
                    <a:gd name="connsiteY6" fmla="*/ 1124500 h 1124500"/>
                    <a:gd name="connsiteX7" fmla="*/ 102790 w 731063"/>
                    <a:gd name="connsiteY7" fmla="*/ 1122086 h 1124500"/>
                    <a:gd name="connsiteX8" fmla="*/ 8653 w 731063"/>
                    <a:gd name="connsiteY8" fmla="*/ 1033199 h 1124500"/>
                    <a:gd name="connsiteX9" fmla="*/ 80636 w 731063"/>
                    <a:gd name="connsiteY9" fmla="*/ 620811 h 1124500"/>
                    <a:gd name="connsiteX10" fmla="*/ 0 w 731063"/>
                    <a:gd name="connsiteY10" fmla="*/ 159127 h 1124500"/>
                    <a:gd name="connsiteX11" fmla="*/ 116798 w 731063"/>
                    <a:gd name="connsiteY11" fmla="*/ 125308 h 1124500"/>
                    <a:gd name="connsiteX12" fmla="*/ 120091 w 731063"/>
                    <a:gd name="connsiteY12" fmla="*/ 54839 h 1124500"/>
                    <a:gd name="connsiteX0" fmla="*/ 120091 w 731777"/>
                    <a:gd name="connsiteY0" fmla="*/ 55452 h 1125113"/>
                    <a:gd name="connsiteX1" fmla="*/ 542387 w 731777"/>
                    <a:gd name="connsiteY1" fmla="*/ 613 h 1125113"/>
                    <a:gd name="connsiteX2" fmla="*/ 731063 w 731777"/>
                    <a:gd name="connsiteY2" fmla="*/ 89503 h 1125113"/>
                    <a:gd name="connsiteX3" fmla="*/ 482310 w 731777"/>
                    <a:gd name="connsiteY3" fmla="*/ 707456 h 1125113"/>
                    <a:gd name="connsiteX4" fmla="*/ 562358 w 731777"/>
                    <a:gd name="connsiteY4" fmla="*/ 1002596 h 1125113"/>
                    <a:gd name="connsiteX5" fmla="*/ 482864 w 731777"/>
                    <a:gd name="connsiteY5" fmla="*/ 1125113 h 1125113"/>
                    <a:gd name="connsiteX6" fmla="*/ 102790 w 731777"/>
                    <a:gd name="connsiteY6" fmla="*/ 1122699 h 1125113"/>
                    <a:gd name="connsiteX7" fmla="*/ 8653 w 731777"/>
                    <a:gd name="connsiteY7" fmla="*/ 1033812 h 1125113"/>
                    <a:gd name="connsiteX8" fmla="*/ 80636 w 731777"/>
                    <a:gd name="connsiteY8" fmla="*/ 621424 h 1125113"/>
                    <a:gd name="connsiteX9" fmla="*/ 0 w 731777"/>
                    <a:gd name="connsiteY9" fmla="*/ 159740 h 1125113"/>
                    <a:gd name="connsiteX10" fmla="*/ 116798 w 731777"/>
                    <a:gd name="connsiteY10" fmla="*/ 125921 h 1125113"/>
                    <a:gd name="connsiteX11" fmla="*/ 120091 w 731777"/>
                    <a:gd name="connsiteY11" fmla="*/ 55452 h 1125113"/>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16798 w 731063"/>
                    <a:gd name="connsiteY10" fmla="*/ 125308 h 1124500"/>
                    <a:gd name="connsiteX11" fmla="*/ 120091 w 731063"/>
                    <a:gd name="connsiteY11"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 name="connsiteX0" fmla="*/ 120091 w 731063"/>
                    <a:gd name="connsiteY0" fmla="*/ 54839 h 1124500"/>
                    <a:gd name="connsiteX1" fmla="*/ 542387 w 731063"/>
                    <a:gd name="connsiteY1" fmla="*/ 0 h 1124500"/>
                    <a:gd name="connsiteX2" fmla="*/ 731063 w 731063"/>
                    <a:gd name="connsiteY2" fmla="*/ 88890 h 1124500"/>
                    <a:gd name="connsiteX3" fmla="*/ 482310 w 731063"/>
                    <a:gd name="connsiteY3" fmla="*/ 706843 h 1124500"/>
                    <a:gd name="connsiteX4" fmla="*/ 562358 w 731063"/>
                    <a:gd name="connsiteY4" fmla="*/ 1001983 h 1124500"/>
                    <a:gd name="connsiteX5" fmla="*/ 482864 w 731063"/>
                    <a:gd name="connsiteY5" fmla="*/ 1124500 h 1124500"/>
                    <a:gd name="connsiteX6" fmla="*/ 102790 w 731063"/>
                    <a:gd name="connsiteY6" fmla="*/ 1122086 h 1124500"/>
                    <a:gd name="connsiteX7" fmla="*/ 8653 w 731063"/>
                    <a:gd name="connsiteY7" fmla="*/ 1033199 h 1124500"/>
                    <a:gd name="connsiteX8" fmla="*/ 80636 w 731063"/>
                    <a:gd name="connsiteY8" fmla="*/ 620811 h 1124500"/>
                    <a:gd name="connsiteX9" fmla="*/ 0 w 731063"/>
                    <a:gd name="connsiteY9" fmla="*/ 159127 h 1124500"/>
                    <a:gd name="connsiteX10" fmla="*/ 120091 w 731063"/>
                    <a:gd name="connsiteY10" fmla="*/ 54839 h 1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063" h="1124500">
                      <a:moveTo>
                        <a:pt x="120091" y="54839"/>
                      </a:moveTo>
                      <a:lnTo>
                        <a:pt x="542387" y="0"/>
                      </a:lnTo>
                      <a:cubicBezTo>
                        <a:pt x="622587" y="52501"/>
                        <a:pt x="481527" y="119362"/>
                        <a:pt x="731063" y="88890"/>
                      </a:cubicBezTo>
                      <a:cubicBezTo>
                        <a:pt x="679234" y="211900"/>
                        <a:pt x="510427" y="554661"/>
                        <a:pt x="482310" y="706843"/>
                      </a:cubicBezTo>
                      <a:cubicBezTo>
                        <a:pt x="456800" y="872106"/>
                        <a:pt x="549288" y="934975"/>
                        <a:pt x="562358" y="1001983"/>
                      </a:cubicBezTo>
                      <a:cubicBezTo>
                        <a:pt x="415373" y="1042977"/>
                        <a:pt x="437616" y="1069364"/>
                        <a:pt x="482864" y="1124500"/>
                      </a:cubicBezTo>
                      <a:lnTo>
                        <a:pt x="102790" y="1122086"/>
                      </a:lnTo>
                      <a:cubicBezTo>
                        <a:pt x="136299" y="1037828"/>
                        <a:pt x="109246" y="1044618"/>
                        <a:pt x="8653" y="1033199"/>
                      </a:cubicBezTo>
                      <a:cubicBezTo>
                        <a:pt x="24427" y="952688"/>
                        <a:pt x="82078" y="766490"/>
                        <a:pt x="80636" y="620811"/>
                      </a:cubicBezTo>
                      <a:cubicBezTo>
                        <a:pt x="77203" y="462919"/>
                        <a:pt x="1355" y="271666"/>
                        <a:pt x="0" y="159127"/>
                      </a:cubicBezTo>
                      <a:cubicBezTo>
                        <a:pt x="87614" y="158182"/>
                        <a:pt x="110341" y="149433"/>
                        <a:pt x="120091" y="54839"/>
                      </a:cubicBezTo>
                      <a:close/>
                    </a:path>
                  </a:pathLst>
                </a:custGeom>
                <a:solidFill>
                  <a:schemeClr val="bg1">
                    <a:lumMod val="85000"/>
                  </a:schemeClr>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grpSp>
          <p:sp>
            <p:nvSpPr>
              <p:cNvPr id="43062" name="Oval 235"/>
              <p:cNvSpPr>
                <a:spLocks/>
              </p:cNvSpPr>
              <p:nvPr/>
            </p:nvSpPr>
            <p:spPr bwMode="auto">
              <a:xfrm>
                <a:off x="2736698" y="4198301"/>
                <a:ext cx="229525" cy="220182"/>
              </a:xfrm>
              <a:custGeom>
                <a:avLst/>
                <a:gdLst>
                  <a:gd name="T0" fmla="*/ 0 w 229525"/>
                  <a:gd name="T1" fmla="*/ 113266 h 220182"/>
                  <a:gd name="T2" fmla="*/ 116350 w 229525"/>
                  <a:gd name="T3" fmla="*/ 4 h 220182"/>
                  <a:gd name="T4" fmla="*/ 229525 w 229525"/>
                  <a:gd name="T5" fmla="*/ 110091 h 220182"/>
                  <a:gd name="T6" fmla="*/ 116350 w 229525"/>
                  <a:gd name="T7" fmla="*/ 220178 h 220182"/>
                  <a:gd name="T8" fmla="*/ 0 w 229525"/>
                  <a:gd name="T9" fmla="*/ 113266 h 220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525" h="220182">
                    <a:moveTo>
                      <a:pt x="0" y="113266"/>
                    </a:moveTo>
                    <a:cubicBezTo>
                      <a:pt x="0" y="52467"/>
                      <a:pt x="78096" y="533"/>
                      <a:pt x="116350" y="4"/>
                    </a:cubicBezTo>
                    <a:cubicBezTo>
                      <a:pt x="154604" y="-525"/>
                      <a:pt x="229525" y="49292"/>
                      <a:pt x="229525" y="110091"/>
                    </a:cubicBezTo>
                    <a:cubicBezTo>
                      <a:pt x="229525" y="170890"/>
                      <a:pt x="154604" y="219649"/>
                      <a:pt x="116350" y="220178"/>
                    </a:cubicBezTo>
                    <a:cubicBezTo>
                      <a:pt x="78096" y="220707"/>
                      <a:pt x="0" y="174065"/>
                      <a:pt x="0" y="113266"/>
                    </a:cubicBezTo>
                    <a:close/>
                  </a:path>
                </a:pathLst>
              </a:custGeom>
              <a:solidFill>
                <a:srgbClr val="345747"/>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sp>
          <p:nvSpPr>
            <p:cNvPr id="43060" name="Oval 87"/>
            <p:cNvSpPr>
              <a:spLocks/>
            </p:cNvSpPr>
            <p:nvPr/>
          </p:nvSpPr>
          <p:spPr bwMode="auto">
            <a:xfrm>
              <a:off x="-2003640" y="1813488"/>
              <a:ext cx="52746" cy="110896"/>
            </a:xfrm>
            <a:custGeom>
              <a:avLst/>
              <a:gdLst>
                <a:gd name="T0" fmla="*/ 4030 w 253250"/>
                <a:gd name="T1" fmla="*/ 78363 h 401587"/>
                <a:gd name="T2" fmla="*/ 14253 w 253250"/>
                <a:gd name="T3" fmla="*/ 116 h 401587"/>
                <a:gd name="T4" fmla="*/ 52746 w 253250"/>
                <a:gd name="T5" fmla="*/ 64554 h 401587"/>
                <a:gd name="T6" fmla="*/ 36075 w 253250"/>
                <a:gd name="T7" fmla="*/ 109265 h 401587"/>
                <a:gd name="T8" fmla="*/ 4030 w 253250"/>
                <a:gd name="T9" fmla="*/ 78363 h 4015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250" h="401587">
                  <a:moveTo>
                    <a:pt x="19349" y="283775"/>
                  </a:moveTo>
                  <a:cubicBezTo>
                    <a:pt x="-31451" y="144080"/>
                    <a:pt x="29451" y="8755"/>
                    <a:pt x="68434" y="421"/>
                  </a:cubicBezTo>
                  <a:cubicBezTo>
                    <a:pt x="107417" y="-7913"/>
                    <a:pt x="253250" y="108840"/>
                    <a:pt x="253250" y="233769"/>
                  </a:cubicBezTo>
                  <a:cubicBezTo>
                    <a:pt x="253250" y="358698"/>
                    <a:pt x="212192" y="387345"/>
                    <a:pt x="173209" y="395679"/>
                  </a:cubicBezTo>
                  <a:cubicBezTo>
                    <a:pt x="134226" y="404013"/>
                    <a:pt x="70149" y="423470"/>
                    <a:pt x="19349" y="283775"/>
                  </a:cubicBezTo>
                  <a:close/>
                </a:path>
              </a:pathLst>
            </a:custGeom>
            <a:solidFill>
              <a:srgbClr val="FED2A5"/>
            </a:solidFill>
            <a:ln>
              <a:noFill/>
            </a:ln>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Lst>
          </p:spPr>
          <p:txBody>
            <a:bodyPr lIns="146266" tIns="146266" rIns="146266" bIns="146266" anchor="ctr" anchorCtr="1"/>
            <a:lstStyle/>
            <a:p>
              <a:endParaRPr lang="id-ID" sz="7196"/>
            </a:p>
          </p:txBody>
        </p:sp>
      </p:grpSp>
      <p:grpSp>
        <p:nvGrpSpPr>
          <p:cNvPr id="43039" name="Group 323"/>
          <p:cNvGrpSpPr>
            <a:grpSpLocks/>
          </p:cNvGrpSpPr>
          <p:nvPr/>
        </p:nvGrpSpPr>
        <p:grpSpPr bwMode="auto">
          <a:xfrm>
            <a:off x="1960071" y="8291077"/>
            <a:ext cx="7214908" cy="4958058"/>
            <a:chOff x="920393" y="4350479"/>
            <a:chExt cx="3608593" cy="2997906"/>
          </a:xfrm>
        </p:grpSpPr>
        <p:sp>
          <p:nvSpPr>
            <p:cNvPr id="43053" name="Line Callout 1 (Accent Bar) 285"/>
            <p:cNvSpPr>
              <a:spLocks/>
            </p:cNvSpPr>
            <p:nvPr/>
          </p:nvSpPr>
          <p:spPr bwMode="auto">
            <a:xfrm>
              <a:off x="920393" y="4350479"/>
              <a:ext cx="2244711" cy="2997906"/>
            </a:xfrm>
            <a:prstGeom prst="accentCallout1">
              <a:avLst>
                <a:gd name="adj1" fmla="val 28991"/>
                <a:gd name="adj2" fmla="val 103097"/>
                <a:gd name="adj3" fmla="val 10347"/>
                <a:gd name="adj4" fmla="val 162458"/>
              </a:avLst>
            </a:prstGeom>
            <a:noFill/>
            <a:ln w="38100" algn="ctr">
              <a:solidFill>
                <a:srgbClr val="8844B4"/>
              </a:solidFill>
              <a:round/>
              <a:headEnd/>
              <a:tailEnd/>
            </a:ln>
            <a:extLst>
              <a:ext uri="{909E8E84-426E-40DD-AFC4-6F175D3DCCD1}">
                <a14:hiddenFill xmlns:a14="http://schemas.microsoft.com/office/drawing/2010/main">
                  <a:solidFill>
                    <a:srgbClr val="FFFFFF"/>
                  </a:solidFill>
                </a14:hiddenFill>
              </a:ext>
            </a:extLst>
          </p:spPr>
          <p:txBody>
            <a:bodyPr lIns="146266" tIns="146266" rIns="146266" bIns="146266" anchorCtr="1"/>
            <a:lstStyle/>
            <a:p>
              <a:pPr algn="just"/>
              <a:r>
                <a:rPr lang="id-ID" sz="1800" b="1" i="1" dirty="0" smtClean="0">
                  <a:solidFill>
                    <a:srgbClr val="040709"/>
                  </a:solidFill>
                </a:rPr>
                <a:t>Ease </a:t>
              </a:r>
              <a:r>
                <a:rPr lang="id-ID" sz="1800" b="1" i="1" dirty="0">
                  <a:solidFill>
                    <a:srgbClr val="040709"/>
                  </a:solidFill>
                </a:rPr>
                <a:t>of Doing </a:t>
              </a:r>
              <a:r>
                <a:rPr lang="id-ID" sz="1800" b="1" i="1" dirty="0" smtClean="0">
                  <a:solidFill>
                    <a:srgbClr val="040709"/>
                  </a:solidFill>
                </a:rPr>
                <a:t>Business/EODB: improving starting business, registring property, construction permit, tax services, deeds of contract, electricity, cross country trading, etc</a:t>
              </a:r>
              <a:endParaRPr lang="en-US" sz="1800" dirty="0">
                <a:solidFill>
                  <a:srgbClr val="040709"/>
                </a:solidFill>
              </a:endParaRPr>
            </a:p>
          </p:txBody>
        </p:sp>
        <p:sp>
          <p:nvSpPr>
            <p:cNvPr id="43054" name="Rectangle 290"/>
            <p:cNvSpPr>
              <a:spLocks noChangeArrowheads="1"/>
            </p:cNvSpPr>
            <p:nvPr/>
          </p:nvSpPr>
          <p:spPr bwMode="auto">
            <a:xfrm rot="20346881">
              <a:off x="3117950" y="4591318"/>
              <a:ext cx="1411036" cy="35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d-ID" sz="3199" b="1" dirty="0" smtClean="0">
                  <a:solidFill>
                    <a:srgbClr val="040709"/>
                  </a:solidFill>
                </a:rPr>
                <a:t>PACKAGE </a:t>
              </a:r>
              <a:r>
                <a:rPr lang="id-ID" sz="3199" b="1" dirty="0">
                  <a:solidFill>
                    <a:srgbClr val="040709"/>
                  </a:solidFill>
                </a:rPr>
                <a:t>XII</a:t>
              </a:r>
            </a:p>
          </p:txBody>
        </p:sp>
      </p:grpSp>
      <p:sp>
        <p:nvSpPr>
          <p:cNvPr id="16" name="Rectangle 15"/>
          <p:cNvSpPr/>
          <p:nvPr/>
        </p:nvSpPr>
        <p:spPr>
          <a:xfrm>
            <a:off x="6887440" y="11025690"/>
            <a:ext cx="7039952" cy="646331"/>
          </a:xfrm>
          <a:prstGeom prst="rect">
            <a:avLst/>
          </a:prstGeom>
        </p:spPr>
        <p:txBody>
          <a:bodyPr wrap="square">
            <a:spAutoFit/>
          </a:bodyPr>
          <a:lstStyle/>
          <a:p>
            <a:pPr algn="just">
              <a:defRPr/>
            </a:pPr>
            <a:r>
              <a:rPr lang="id-ID" sz="1800" b="1" dirty="0" smtClean="0">
                <a:solidFill>
                  <a:srgbClr val="040709"/>
                </a:solidFill>
              </a:rPr>
              <a:t>Revision in President Regulation on List of Negative Investment</a:t>
            </a:r>
            <a:endParaRPr lang="id-ID" sz="1800" b="1" dirty="0">
              <a:solidFill>
                <a:srgbClr val="040709"/>
              </a:solidFill>
            </a:endParaRPr>
          </a:p>
        </p:txBody>
      </p:sp>
      <p:grpSp>
        <p:nvGrpSpPr>
          <p:cNvPr id="43042" name="Group 216"/>
          <p:cNvGrpSpPr>
            <a:grpSpLocks/>
          </p:cNvGrpSpPr>
          <p:nvPr/>
        </p:nvGrpSpPr>
        <p:grpSpPr bwMode="auto">
          <a:xfrm>
            <a:off x="9004962" y="5804175"/>
            <a:ext cx="4561288" cy="4421624"/>
            <a:chOff x="3303416" y="720051"/>
            <a:chExt cx="5585166" cy="5416218"/>
          </a:xfrm>
        </p:grpSpPr>
        <p:sp>
          <p:nvSpPr>
            <p:cNvPr id="223" name="Freeform 222"/>
            <p:cNvSpPr/>
            <p:nvPr/>
          </p:nvSpPr>
          <p:spPr>
            <a:xfrm>
              <a:off x="6735359" y="758933"/>
              <a:ext cx="1340905" cy="1341419"/>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252" name="Circular Arrow 251"/>
            <p:cNvSpPr/>
            <p:nvPr/>
          </p:nvSpPr>
          <p:spPr>
            <a:xfrm>
              <a:off x="3583257" y="720051"/>
              <a:ext cx="5025484" cy="5027401"/>
            </a:xfrm>
            <a:prstGeom prst="circularArrow">
              <a:avLst>
                <a:gd name="adj1" fmla="val 5202"/>
                <a:gd name="adj2" fmla="val 336015"/>
                <a:gd name="adj3" fmla="val 21292825"/>
                <a:gd name="adj4" fmla="val 18006364"/>
                <a:gd name="adj5" fmla="val 6068"/>
              </a:avLst>
            </a:prstGeom>
            <a:ln>
              <a:solidFill>
                <a:schemeClr val="tx1"/>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59" name="Freeform 258"/>
            <p:cNvSpPr/>
            <p:nvPr/>
          </p:nvSpPr>
          <p:spPr>
            <a:xfrm>
              <a:off x="7547675" y="3255136"/>
              <a:ext cx="1340907" cy="1341419"/>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260" name="Circular Arrow 259"/>
            <p:cNvSpPr/>
            <p:nvPr/>
          </p:nvSpPr>
          <p:spPr>
            <a:xfrm>
              <a:off x="3583257" y="720051"/>
              <a:ext cx="5025484" cy="5027401"/>
            </a:xfrm>
            <a:prstGeom prst="circularArrow">
              <a:avLst>
                <a:gd name="adj1" fmla="val 5202"/>
                <a:gd name="adj2" fmla="val 336015"/>
                <a:gd name="adj3" fmla="val 4014266"/>
                <a:gd name="adj4" fmla="val 817758"/>
                <a:gd name="adj5" fmla="val 6068"/>
              </a:avLst>
            </a:prstGeom>
            <a:ln>
              <a:solidFill>
                <a:schemeClr val="tx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61" name="Freeform 260"/>
            <p:cNvSpPr/>
            <p:nvPr/>
          </p:nvSpPr>
          <p:spPr>
            <a:xfrm>
              <a:off x="5425545" y="4794850"/>
              <a:ext cx="1340907" cy="1341419"/>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262" name="Circular Arrow 261"/>
            <p:cNvSpPr/>
            <p:nvPr/>
          </p:nvSpPr>
          <p:spPr>
            <a:xfrm>
              <a:off x="3583257" y="720051"/>
              <a:ext cx="5025484" cy="5027401"/>
            </a:xfrm>
            <a:prstGeom prst="circularArrow">
              <a:avLst>
                <a:gd name="adj1" fmla="val 5202"/>
                <a:gd name="adj2" fmla="val 336015"/>
                <a:gd name="adj3" fmla="val 8210155"/>
                <a:gd name="adj4" fmla="val 5504431"/>
                <a:gd name="adj5" fmla="val 6068"/>
              </a:avLst>
            </a:prstGeom>
            <a:ln>
              <a:solidFill>
                <a:schemeClr val="tx1"/>
              </a:solid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63" name="Freeform 262"/>
            <p:cNvSpPr/>
            <p:nvPr/>
          </p:nvSpPr>
          <p:spPr>
            <a:xfrm>
              <a:off x="3303416" y="3255136"/>
              <a:ext cx="1340907" cy="1341419"/>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283" name="Circular Arrow 282"/>
            <p:cNvSpPr/>
            <p:nvPr/>
          </p:nvSpPr>
          <p:spPr>
            <a:xfrm>
              <a:off x="3583257" y="720051"/>
              <a:ext cx="5025484" cy="5027401"/>
            </a:xfrm>
            <a:prstGeom prst="circularArrow">
              <a:avLst>
                <a:gd name="adj1" fmla="val 5202"/>
                <a:gd name="adj2" fmla="val 336015"/>
                <a:gd name="adj3" fmla="val 12297380"/>
                <a:gd name="adj4" fmla="val 9313554"/>
                <a:gd name="adj5" fmla="val 6068"/>
              </a:avLst>
            </a:prstGeom>
            <a:ln>
              <a:solidFill>
                <a:schemeClr val="tx1"/>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88" name="Freeform 287"/>
            <p:cNvSpPr/>
            <p:nvPr/>
          </p:nvSpPr>
          <p:spPr>
            <a:xfrm>
              <a:off x="4115734" y="758933"/>
              <a:ext cx="1340905" cy="1341419"/>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289" name="Circular Arrow 288"/>
            <p:cNvSpPr/>
            <p:nvPr/>
          </p:nvSpPr>
          <p:spPr>
            <a:xfrm>
              <a:off x="3583257" y="720051"/>
              <a:ext cx="5025484" cy="5027401"/>
            </a:xfrm>
            <a:prstGeom prst="circularArrow">
              <a:avLst>
                <a:gd name="adj1" fmla="val 5202"/>
                <a:gd name="adj2" fmla="val 336015"/>
                <a:gd name="adj3" fmla="val 16865256"/>
                <a:gd name="adj4" fmla="val 13632521"/>
                <a:gd name="adj5" fmla="val 6068"/>
              </a:avLst>
            </a:prstGeom>
            <a:ln>
              <a:solidFill>
                <a:schemeClr val="tx1"/>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grpSp>
      <p:grpSp>
        <p:nvGrpSpPr>
          <p:cNvPr id="161" name="Group 160"/>
          <p:cNvGrpSpPr/>
          <p:nvPr/>
        </p:nvGrpSpPr>
        <p:grpSpPr>
          <a:xfrm>
            <a:off x="11008007" y="1256784"/>
            <a:ext cx="1478229" cy="258682"/>
            <a:chOff x="1703388" y="2006913"/>
            <a:chExt cx="1478230" cy="258682"/>
          </a:xfrm>
        </p:grpSpPr>
        <p:sp>
          <p:nvSpPr>
            <p:cNvPr id="162" name="Oval 161"/>
            <p:cNvSpPr/>
            <p:nvPr/>
          </p:nvSpPr>
          <p:spPr>
            <a:xfrm>
              <a:off x="1703388" y="2006913"/>
              <a:ext cx="258682"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163" name="Oval 162"/>
            <p:cNvSpPr/>
            <p:nvPr/>
          </p:nvSpPr>
          <p:spPr>
            <a:xfrm>
              <a:off x="2008275" y="2006913"/>
              <a:ext cx="258682"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164" name="Oval 163"/>
            <p:cNvSpPr/>
            <p:nvPr/>
          </p:nvSpPr>
          <p:spPr>
            <a:xfrm>
              <a:off x="2313162" y="2006913"/>
              <a:ext cx="258682"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165" name="Oval 164"/>
            <p:cNvSpPr/>
            <p:nvPr/>
          </p:nvSpPr>
          <p:spPr>
            <a:xfrm>
              <a:off x="2618049" y="2006913"/>
              <a:ext cx="258682"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166" name="Oval 165"/>
            <p:cNvSpPr/>
            <p:nvPr/>
          </p:nvSpPr>
          <p:spPr>
            <a:xfrm>
              <a:off x="2922936" y="2006913"/>
              <a:ext cx="258682"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grpSp>
      <p:sp>
        <p:nvSpPr>
          <p:cNvPr id="167" name="TextBox 166"/>
          <p:cNvSpPr txBox="1"/>
          <p:nvPr/>
        </p:nvSpPr>
        <p:spPr>
          <a:xfrm>
            <a:off x="908846" y="270647"/>
            <a:ext cx="21763877" cy="830997"/>
          </a:xfrm>
          <a:prstGeom prst="rect">
            <a:avLst/>
          </a:prstGeom>
          <a:noFill/>
        </p:spPr>
        <p:txBody>
          <a:bodyPr wrap="square" rtlCol="0">
            <a:spAutoFit/>
          </a:bodyPr>
          <a:lstStyle/>
          <a:p>
            <a:pPr algn="ctr"/>
            <a:r>
              <a:rPr lang="en-US" sz="4800" b="1" dirty="0" smtClean="0">
                <a:solidFill>
                  <a:srgbClr val="040709"/>
                </a:solidFill>
                <a:latin typeface="Arial" charset="0"/>
                <a:ea typeface="Arial" charset="0"/>
                <a:cs typeface="Arial" charset="0"/>
              </a:rPr>
              <a:t>INVESTMENT THEMATIC</a:t>
            </a:r>
            <a:endParaRPr lang="en-US" sz="4800" b="1" dirty="0">
              <a:solidFill>
                <a:srgbClr val="040709"/>
              </a:solidFill>
              <a:latin typeface="Arial" charset="0"/>
              <a:ea typeface="Arial" charset="0"/>
              <a:cs typeface="Arial" charset="0"/>
            </a:endParaRPr>
          </a:p>
        </p:txBody>
      </p:sp>
      <p:sp>
        <p:nvSpPr>
          <p:cNvPr id="3" name="Rounded Rectangle 2"/>
          <p:cNvSpPr/>
          <p:nvPr/>
        </p:nvSpPr>
        <p:spPr>
          <a:xfrm>
            <a:off x="487679" y="11281364"/>
            <a:ext cx="5859485" cy="1995243"/>
          </a:xfrm>
          <a:prstGeom prst="roundRect">
            <a:avLst>
              <a:gd name="adj" fmla="val 2444"/>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23" name="Rounded Rectangle 322"/>
          <p:cNvSpPr/>
          <p:nvPr/>
        </p:nvSpPr>
        <p:spPr bwMode="auto">
          <a:xfrm>
            <a:off x="418668" y="11200783"/>
            <a:ext cx="6021408" cy="2481621"/>
          </a:xfrm>
          <a:prstGeom prst="roundRect">
            <a:avLst>
              <a:gd name="adj" fmla="val 9244"/>
            </a:avLst>
          </a:prstGeom>
          <a:noFill/>
          <a:ln w="9525" cap="flat" cmpd="sng" algn="ctr">
            <a:noFill/>
            <a:prstDash val="solid"/>
            <a:round/>
            <a:headEnd type="none" w="med" len="med"/>
            <a:tailEnd type="none" w="med" len="med"/>
          </a:ln>
          <a:effectLst/>
        </p:spPr>
        <p:txBody>
          <a:bodyPr lIns="210659" tIns="105331" rIns="210659" bIns="105331">
            <a:spAutoFit/>
          </a:bodyPr>
          <a:lstStyle/>
          <a:p>
            <a:pPr algn="ctr" defTabSz="2107673">
              <a:defRPr/>
            </a:pPr>
            <a:r>
              <a:rPr lang="id-ID" sz="2000" b="1" dirty="0">
                <a:solidFill>
                  <a:srgbClr val="FFFFFF"/>
                </a:solidFill>
                <a:latin typeface="+mj-lt"/>
                <a:ea typeface="ＭＳ Ｐゴシック" charset="-128"/>
                <a:cs typeface="Optima"/>
              </a:rPr>
              <a:t>Total EoDB: </a:t>
            </a:r>
            <a:r>
              <a:rPr lang="id-ID" sz="2000" b="1" dirty="0" smtClean="0">
                <a:solidFill>
                  <a:srgbClr val="FFFFFF"/>
                </a:solidFill>
                <a:latin typeface="+mj-lt"/>
                <a:ea typeface="ＭＳ Ｐゴシック" charset="-128"/>
                <a:cs typeface="Optima"/>
              </a:rPr>
              <a:t>Procedures from 94  </a:t>
            </a:r>
            <a:r>
              <a:rPr lang="id-ID" sz="2000" b="1" dirty="0">
                <a:solidFill>
                  <a:srgbClr val="FFFFFF"/>
                </a:solidFill>
                <a:latin typeface="+mj-lt"/>
                <a:ea typeface="ＭＳ Ｐゴシック" charset="-128"/>
                <a:cs typeface="Optima"/>
                <a:sym typeface="Wingdings" panose="05000000000000000000" pitchFamily="2" charset="2"/>
              </a:rPr>
              <a:t> 49; </a:t>
            </a:r>
            <a:r>
              <a:rPr lang="id-ID" sz="2000" b="1" dirty="0" smtClean="0">
                <a:solidFill>
                  <a:srgbClr val="FFFFFF"/>
                </a:solidFill>
                <a:latin typeface="+mj-lt"/>
                <a:ea typeface="ＭＳ Ｐゴシック" charset="-128"/>
                <a:cs typeface="Optima"/>
                <a:sym typeface="Wingdings" panose="05000000000000000000" pitchFamily="2" charset="2"/>
              </a:rPr>
              <a:t>Iicence from  </a:t>
            </a:r>
            <a:r>
              <a:rPr lang="id-ID" sz="2000" b="1" dirty="0">
                <a:solidFill>
                  <a:srgbClr val="FFFFFF"/>
                </a:solidFill>
                <a:latin typeface="+mj-lt"/>
                <a:ea typeface="ＭＳ Ｐゴシック" charset="-128"/>
                <a:cs typeface="Optima"/>
                <a:sym typeface="Wingdings" panose="05000000000000000000" pitchFamily="2" charset="2"/>
              </a:rPr>
              <a:t>9  6; </a:t>
            </a:r>
            <a:r>
              <a:rPr lang="id-ID" sz="2000" b="1" dirty="0" smtClean="0">
                <a:solidFill>
                  <a:srgbClr val="FFFFFF"/>
                </a:solidFill>
                <a:latin typeface="+mj-lt"/>
                <a:ea typeface="ＭＳ Ｐゴシック" charset="-128"/>
                <a:cs typeface="Optima"/>
                <a:sym typeface="Wingdings" panose="05000000000000000000" pitchFamily="2" charset="2"/>
              </a:rPr>
              <a:t>Number of days from 1.566 </a:t>
            </a:r>
            <a:r>
              <a:rPr lang="id-ID" sz="2000" b="1" dirty="0">
                <a:solidFill>
                  <a:srgbClr val="FFFFFF"/>
                </a:solidFill>
                <a:latin typeface="+mj-lt"/>
                <a:ea typeface="ＭＳ Ｐゴシック" charset="-128"/>
                <a:cs typeface="Optima"/>
                <a:sym typeface="Wingdings" panose="05000000000000000000" pitchFamily="2" charset="2"/>
              </a:rPr>
              <a:t> 132 </a:t>
            </a:r>
            <a:r>
              <a:rPr lang="id-ID" sz="2000" b="1" dirty="0" smtClean="0">
                <a:solidFill>
                  <a:srgbClr val="FFFFFF"/>
                </a:solidFill>
                <a:latin typeface="+mj-lt"/>
                <a:ea typeface="ＭＳ Ｐゴシック" charset="-128"/>
                <a:cs typeface="Optima"/>
                <a:sym typeface="Wingdings" panose="05000000000000000000" pitchFamily="2" charset="2"/>
              </a:rPr>
              <a:t>days; cost from </a:t>
            </a:r>
            <a:r>
              <a:rPr lang="it-IT" sz="2000" b="1" dirty="0" err="1" smtClean="0">
                <a:solidFill>
                  <a:srgbClr val="FFFFFF"/>
                </a:solidFill>
                <a:latin typeface="+mj-lt"/>
                <a:ea typeface="ＭＳ Ｐゴシック" charset="-128"/>
                <a:cs typeface="Optima"/>
                <a:sym typeface="Wingdings" panose="05000000000000000000" pitchFamily="2" charset="2"/>
              </a:rPr>
              <a:t>Rp</a:t>
            </a:r>
            <a:r>
              <a:rPr lang="it-IT" sz="2000" b="1" dirty="0" smtClean="0">
                <a:solidFill>
                  <a:srgbClr val="FFFFFF"/>
                </a:solidFill>
                <a:latin typeface="+mj-lt"/>
                <a:ea typeface="ＭＳ Ｐゴシック" charset="-128"/>
                <a:cs typeface="Optima"/>
                <a:sym typeface="Wingdings" panose="05000000000000000000" pitchFamily="2" charset="2"/>
              </a:rPr>
              <a:t> </a:t>
            </a:r>
            <a:r>
              <a:rPr lang="it-IT" sz="2000" b="1" dirty="0">
                <a:solidFill>
                  <a:srgbClr val="FFFFFF"/>
                </a:solidFill>
                <a:latin typeface="+mj-lt"/>
                <a:ea typeface="ＭＳ Ｐゴシック" charset="-128"/>
                <a:cs typeface="Optima"/>
                <a:sym typeface="Wingdings" panose="05000000000000000000" pitchFamily="2" charset="2"/>
              </a:rPr>
              <a:t>92,8 </a:t>
            </a:r>
            <a:r>
              <a:rPr lang="it-IT" sz="2000" b="1" dirty="0" smtClean="0">
                <a:solidFill>
                  <a:srgbClr val="FFFFFF"/>
                </a:solidFill>
                <a:latin typeface="+mj-lt"/>
                <a:ea typeface="ＭＳ Ｐゴシック" charset="-128"/>
                <a:cs typeface="Optima"/>
                <a:sym typeface="Wingdings" panose="05000000000000000000" pitchFamily="2" charset="2"/>
              </a:rPr>
              <a:t>M + </a:t>
            </a:r>
            <a:r>
              <a:rPr lang="it-IT" sz="2000" b="1" dirty="0">
                <a:solidFill>
                  <a:srgbClr val="FFFFFF"/>
                </a:solidFill>
                <a:latin typeface="+mj-lt"/>
                <a:ea typeface="ＭＳ Ｐゴシック" charset="-128"/>
                <a:cs typeface="Optima"/>
                <a:sym typeface="Wingdings" panose="05000000000000000000" pitchFamily="2" charset="2"/>
              </a:rPr>
              <a:t>10,8% </a:t>
            </a:r>
            <a:r>
              <a:rPr lang="it-IT" sz="2000" b="1" dirty="0" smtClean="0">
                <a:solidFill>
                  <a:srgbClr val="FFFFFF"/>
                </a:solidFill>
                <a:latin typeface="+mj-lt"/>
                <a:ea typeface="ＭＳ Ｐゴシック" charset="-128"/>
                <a:cs typeface="Optima"/>
                <a:sym typeface="Wingdings" panose="05000000000000000000" pitchFamily="2" charset="2"/>
              </a:rPr>
              <a:t>from </a:t>
            </a:r>
            <a:r>
              <a:rPr lang="it-IT" sz="2000" b="1" dirty="0" err="1" smtClean="0">
                <a:solidFill>
                  <a:srgbClr val="FFFFFF"/>
                </a:solidFill>
                <a:latin typeface="+mj-lt"/>
                <a:ea typeface="ＭＳ Ｐゴシック" charset="-128"/>
                <a:cs typeface="Optima"/>
                <a:sym typeface="Wingdings" panose="05000000000000000000" pitchFamily="2" charset="2"/>
              </a:rPr>
              <a:t>property</a:t>
            </a:r>
            <a:r>
              <a:rPr lang="it-IT" sz="2000" b="1" dirty="0" smtClean="0">
                <a:solidFill>
                  <a:srgbClr val="FFFFFF"/>
                </a:solidFill>
                <a:latin typeface="+mj-lt"/>
                <a:ea typeface="ＭＳ Ｐゴシック" charset="-128"/>
                <a:cs typeface="Optima"/>
                <a:sym typeface="Wingdings" panose="05000000000000000000" pitchFamily="2" charset="2"/>
              </a:rPr>
              <a:t>  </a:t>
            </a:r>
            <a:r>
              <a:rPr lang="it-IT" sz="2000" b="1" dirty="0" err="1" smtClean="0">
                <a:solidFill>
                  <a:srgbClr val="FFFFFF"/>
                </a:solidFill>
                <a:latin typeface="+mj-lt"/>
                <a:ea typeface="ＭＳ Ｐゴシック" charset="-128"/>
                <a:cs typeface="Optima"/>
                <a:sym typeface="Wingdings" panose="05000000000000000000" pitchFamily="2" charset="2"/>
              </a:rPr>
              <a:t>value</a:t>
            </a:r>
            <a:r>
              <a:rPr lang="it-IT" sz="2000" b="1" dirty="0" smtClean="0">
                <a:solidFill>
                  <a:srgbClr val="FFFFFF"/>
                </a:solidFill>
                <a:latin typeface="+mj-lt"/>
                <a:ea typeface="ＭＳ Ｐゴシック" charset="-128"/>
                <a:cs typeface="Optima"/>
                <a:sym typeface="Wingdings" panose="05000000000000000000" pitchFamily="2" charset="2"/>
              </a:rPr>
              <a:t> + </a:t>
            </a:r>
            <a:r>
              <a:rPr lang="it-IT" sz="2000" b="1" dirty="0">
                <a:solidFill>
                  <a:srgbClr val="FFFFFF"/>
                </a:solidFill>
                <a:latin typeface="+mj-lt"/>
                <a:ea typeface="ＭＳ Ｐゴシック" charset="-128"/>
                <a:cs typeface="Optima"/>
                <a:sym typeface="Wingdings" panose="05000000000000000000" pitchFamily="2" charset="2"/>
              </a:rPr>
              <a:t>Rp 17,5/VA + Rp 969/VA + 30% </a:t>
            </a:r>
            <a:r>
              <a:rPr lang="it-IT" sz="2000" b="1" dirty="0" smtClean="0">
                <a:solidFill>
                  <a:srgbClr val="FFFFFF"/>
                </a:solidFill>
                <a:latin typeface="+mj-lt"/>
                <a:ea typeface="ＭＳ Ｐゴシック" charset="-128"/>
                <a:cs typeface="Optima"/>
                <a:sym typeface="Wingdings" panose="05000000000000000000" pitchFamily="2" charset="2"/>
              </a:rPr>
              <a:t>from case </a:t>
            </a:r>
            <a:r>
              <a:rPr lang="it-IT" sz="2000" b="1" dirty="0" err="1" smtClean="0">
                <a:solidFill>
                  <a:srgbClr val="FFFFFF"/>
                </a:solidFill>
                <a:latin typeface="+mj-lt"/>
                <a:ea typeface="ＭＳ Ｐゴシック" charset="-128"/>
                <a:cs typeface="Optima"/>
                <a:sym typeface="Wingdings" panose="05000000000000000000" pitchFamily="2" charset="2"/>
              </a:rPr>
              <a:t>value</a:t>
            </a:r>
            <a:r>
              <a:rPr lang="it-IT" sz="2000" b="1" dirty="0" smtClean="0">
                <a:solidFill>
                  <a:srgbClr val="FFFFFF"/>
                </a:solidFill>
                <a:latin typeface="+mj-lt"/>
                <a:ea typeface="ＭＳ Ｐゴシック" charset="-128"/>
                <a:cs typeface="Optima"/>
                <a:sym typeface="Wingdings" panose="05000000000000000000" pitchFamily="2" charset="2"/>
              </a:rPr>
              <a:t> </a:t>
            </a:r>
            <a:r>
              <a:rPr lang="id-ID" sz="2000" b="1" dirty="0" smtClean="0">
                <a:solidFill>
                  <a:srgbClr val="FFFFFF"/>
                </a:solidFill>
                <a:latin typeface="+mj-lt"/>
                <a:ea typeface="ＭＳ Ｐゴシック" charset="-128"/>
                <a:cs typeface="Optima"/>
                <a:sym typeface="Wingdings" panose="05000000000000000000" pitchFamily="2" charset="2"/>
              </a:rPr>
              <a:t> </a:t>
            </a:r>
            <a:r>
              <a:rPr lang="it-IT" sz="2000" b="1" dirty="0">
                <a:solidFill>
                  <a:srgbClr val="FFFFFF"/>
                </a:solidFill>
                <a:latin typeface="+mj-lt"/>
                <a:ea typeface="ＭＳ Ｐゴシック" charset="-128"/>
                <a:cs typeface="Optima"/>
                <a:sym typeface="Wingdings" panose="05000000000000000000" pitchFamily="2" charset="2"/>
              </a:rPr>
              <a:t>Rp 72,7 juta + 8,3% dari</a:t>
            </a:r>
            <a:r>
              <a:rPr lang="id-ID" sz="2000" b="1" dirty="0">
                <a:solidFill>
                  <a:srgbClr val="FFFFFF"/>
                </a:solidFill>
                <a:latin typeface="+mj-lt"/>
                <a:ea typeface="ＭＳ Ｐゴシック" charset="-128"/>
                <a:cs typeface="Optima"/>
                <a:sym typeface="Wingdings" panose="05000000000000000000" pitchFamily="2" charset="2"/>
              </a:rPr>
              <a:t> </a:t>
            </a:r>
            <a:r>
              <a:rPr lang="it-IT" sz="2000" b="1" dirty="0">
                <a:solidFill>
                  <a:srgbClr val="FFFFFF"/>
                </a:solidFill>
                <a:latin typeface="+mj-lt"/>
                <a:ea typeface="ＭＳ Ｐゴシック" charset="-128"/>
                <a:cs typeface="Optima"/>
                <a:sym typeface="Wingdings" panose="05000000000000000000" pitchFamily="2" charset="2"/>
              </a:rPr>
              <a:t>Nilai Properti + Rp 15/VA + Rp 775/VA</a:t>
            </a:r>
            <a:endParaRPr lang="it-IT" sz="2800" b="1" dirty="0">
              <a:solidFill>
                <a:srgbClr val="FFFFFF"/>
              </a:solidFill>
              <a:latin typeface="Optima"/>
              <a:ea typeface="ＭＳ Ｐゴシック" charset="-128"/>
              <a:cs typeface="Optima"/>
              <a:sym typeface="Wingdings" panose="05000000000000000000" pitchFamily="2" charset="2"/>
            </a:endParaRPr>
          </a:p>
        </p:txBody>
      </p:sp>
    </p:spTree>
    <p:extLst>
      <p:ext uri="{BB962C8B-B14F-4D97-AF65-F5344CB8AC3E}">
        <p14:creationId xmlns:p14="http://schemas.microsoft.com/office/powerpoint/2010/main" val="15506657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Line Callout 1 (Accent Bar) 50"/>
          <p:cNvSpPr/>
          <p:nvPr/>
        </p:nvSpPr>
        <p:spPr bwMode="auto">
          <a:xfrm rot="5400000" flipH="1">
            <a:off x="9506649" y="-1109173"/>
            <a:ext cx="4999324" cy="7068883"/>
          </a:xfrm>
          <a:prstGeom prst="accentCallout1">
            <a:avLst>
              <a:gd name="adj1" fmla="val 52420"/>
              <a:gd name="adj2" fmla="val 6481"/>
              <a:gd name="adj3" fmla="val 52406"/>
              <a:gd name="adj4" fmla="val -35072"/>
            </a:avLst>
          </a:prstGeom>
          <a:noFill/>
          <a:ln w="38100" cap="flat" cmpd="sng" algn="ctr">
            <a:solidFill>
              <a:schemeClr val="accent4">
                <a:lumMod val="60000"/>
                <a:lumOff val="40000"/>
              </a:schemeClr>
            </a:solidFill>
            <a:prstDash val="solid"/>
            <a:round/>
            <a:headEnd type="none" w="med" len="med"/>
            <a:tailEnd type="none" w="med" len="med"/>
          </a:ln>
          <a:effectLst/>
        </p:spPr>
        <p:txBody>
          <a:bodyPr lIns="146266" tIns="146266" rIns="146266" bIns="146266" anchor="ctr" anchorCtr="1"/>
          <a:lstStyle/>
          <a:p>
            <a:pPr marL="177756" algn="just">
              <a:defRPr/>
            </a:pPr>
            <a:endParaRPr lang="id-ID" sz="2399" b="1" dirty="0">
              <a:latin typeface="Arial" charset="0"/>
            </a:endParaRPr>
          </a:p>
        </p:txBody>
      </p:sp>
      <p:sp>
        <p:nvSpPr>
          <p:cNvPr id="45059" name="Title 1"/>
          <p:cNvSpPr>
            <a:spLocks noGrp="1"/>
          </p:cNvSpPr>
          <p:nvPr>
            <p:ph type="title"/>
          </p:nvPr>
        </p:nvSpPr>
        <p:spPr>
          <a:xfrm>
            <a:off x="1041130" y="163183"/>
            <a:ext cx="22276347" cy="1279193"/>
          </a:xfrm>
        </p:spPr>
        <p:txBody>
          <a:bodyPr>
            <a:normAutofit/>
          </a:bodyPr>
          <a:lstStyle/>
          <a:p>
            <a:pPr algn="ctr" eaLnBrk="1" hangingPunct="1"/>
            <a:r>
              <a:rPr lang="en-US" sz="4799" b="1" dirty="0" smtClean="0">
                <a:solidFill>
                  <a:srgbClr val="040709"/>
                </a:solidFill>
              </a:rPr>
              <a:t>LOGISTIC SECTOR THEMATIC</a:t>
            </a:r>
            <a:endParaRPr lang="en-US" sz="4799" b="1" dirty="0">
              <a:solidFill>
                <a:srgbClr val="040709"/>
              </a:solidFill>
            </a:endParaRPr>
          </a:p>
        </p:txBody>
      </p:sp>
      <p:grpSp>
        <p:nvGrpSpPr>
          <p:cNvPr id="45060" name="Group 4"/>
          <p:cNvGrpSpPr>
            <a:grpSpLocks/>
          </p:cNvGrpSpPr>
          <p:nvPr/>
        </p:nvGrpSpPr>
        <p:grpSpPr bwMode="auto">
          <a:xfrm>
            <a:off x="1" y="1852330"/>
            <a:ext cx="25085492" cy="11861884"/>
            <a:chOff x="0" y="926305"/>
            <a:chExt cx="12546468" cy="5931695"/>
          </a:xfrm>
        </p:grpSpPr>
        <p:pic>
          <p:nvPicPr>
            <p:cNvPr id="45073" name="Picture 6" descr="http://previews.123rf.com/images/cienpies/cienpies1308/cienpies130801286/21821257-Shipping-logistics-delivery-concept-speedy-truck-with-icons-splash-illustration-Vector-file-in-layer-Stock-Vector.jpg"/>
            <p:cNvPicPr>
              <a:picLocks noChangeAspect="1" noChangeArrowheads="1"/>
            </p:cNvPicPr>
            <p:nvPr/>
          </p:nvPicPr>
          <p:blipFill>
            <a:blip r:embed="rId2" cstate="email">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849926" y="4849111"/>
              <a:ext cx="1759009" cy="166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4500726" y="3202476"/>
              <a:ext cx="2438488" cy="2431725"/>
            </a:xfrm>
            <a:prstGeom prst="ellipse">
              <a:avLst/>
            </a:prstGeom>
            <a:solidFill>
              <a:schemeClr val="tx1">
                <a:lumMod val="95000"/>
                <a:lumOff val="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r>
                <a:rPr lang="id-ID" sz="1800" b="1" dirty="0" smtClean="0">
                  <a:solidFill>
                    <a:schemeClr val="bg1"/>
                  </a:solidFill>
                </a:rPr>
                <a:t>Build the economy connectivity between rural-urban areas</a:t>
              </a:r>
              <a:endParaRPr lang="id-ID" sz="1800" b="1" dirty="0">
                <a:solidFill>
                  <a:schemeClr val="bg1"/>
                </a:solidFill>
              </a:endParaRPr>
            </a:p>
          </p:txBody>
        </p:sp>
        <p:sp>
          <p:nvSpPr>
            <p:cNvPr id="45075" name="Line Callout 1 (Accent Bar) 51"/>
            <p:cNvSpPr>
              <a:spLocks/>
            </p:cNvSpPr>
            <p:nvPr/>
          </p:nvSpPr>
          <p:spPr bwMode="auto">
            <a:xfrm rot="10800000" flipH="1">
              <a:off x="7917607" y="1203250"/>
              <a:ext cx="3161015" cy="4638275"/>
            </a:xfrm>
            <a:prstGeom prst="accentCallout1">
              <a:avLst>
                <a:gd name="adj1" fmla="val 17051"/>
                <a:gd name="adj2" fmla="val 2014"/>
                <a:gd name="adj3" fmla="val 17144"/>
                <a:gd name="adj4" fmla="val -39310"/>
              </a:avLst>
            </a:prstGeom>
            <a:noFill/>
            <a:ln w="38100" algn="ctr">
              <a:solidFill>
                <a:srgbClr val="0070C0"/>
              </a:solidFill>
              <a:round/>
              <a:headEnd/>
              <a:tailEnd/>
            </a:ln>
            <a:extLst>
              <a:ext uri="{909E8E84-426E-40DD-AFC4-6F175D3DCCD1}">
                <a14:hiddenFill xmlns:a14="http://schemas.microsoft.com/office/drawing/2010/main">
                  <a:solidFill>
                    <a:srgbClr val="FFFFFF"/>
                  </a:solidFill>
                </a14:hiddenFill>
              </a:ext>
            </a:extLst>
          </p:spPr>
          <p:txBody>
            <a:bodyPr lIns="146266" tIns="146266" rIns="146266" bIns="146266" anchor="ctr" anchorCtr="1"/>
            <a:lstStyle/>
            <a:p>
              <a:pPr marL="177756" algn="just"/>
              <a:endParaRPr lang="id-ID" sz="2399" b="1"/>
            </a:p>
          </p:txBody>
        </p:sp>
        <p:sp>
          <p:nvSpPr>
            <p:cNvPr id="45076" name="Line Callout 1 (Accent Bar) 52"/>
            <p:cNvSpPr>
              <a:spLocks/>
            </p:cNvSpPr>
            <p:nvPr/>
          </p:nvSpPr>
          <p:spPr bwMode="auto">
            <a:xfrm flipH="1">
              <a:off x="827049" y="5505383"/>
              <a:ext cx="2769570" cy="770849"/>
            </a:xfrm>
            <a:prstGeom prst="accentCallout1">
              <a:avLst>
                <a:gd name="adj1" fmla="val 28361"/>
                <a:gd name="adj2" fmla="val -43884"/>
                <a:gd name="adj3" fmla="val -18403"/>
                <a:gd name="adj4" fmla="val -60236"/>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46266" tIns="146266" rIns="146266" bIns="146266" anchor="ctr" anchorCtr="1"/>
            <a:lstStyle/>
            <a:p>
              <a:pPr marL="177756" algn="just"/>
              <a:endParaRPr lang="id-ID" sz="2399" b="1"/>
            </a:p>
          </p:txBody>
        </p:sp>
        <p:sp>
          <p:nvSpPr>
            <p:cNvPr id="2" name="Rectangle 1"/>
            <p:cNvSpPr/>
            <p:nvPr/>
          </p:nvSpPr>
          <p:spPr>
            <a:xfrm>
              <a:off x="343127" y="926305"/>
              <a:ext cx="2924281" cy="292425"/>
            </a:xfrm>
            <a:prstGeom prst="rect">
              <a:avLst/>
            </a:prstGeom>
          </p:spPr>
          <p:txBody>
            <a:bodyPr>
              <a:spAutoFit/>
            </a:bodyPr>
            <a:lstStyle/>
            <a:p>
              <a:pPr>
                <a:defRPr/>
              </a:pPr>
              <a:r>
                <a:rPr lang="id-ID" sz="3200" b="1" dirty="0" smtClean="0">
                  <a:solidFill>
                    <a:schemeClr val="accent6">
                      <a:lumMod val="50000"/>
                    </a:schemeClr>
                  </a:solidFill>
                  <a:latin typeface="Arial"/>
                </a:rPr>
                <a:t>PACKAGE </a:t>
              </a:r>
              <a:r>
                <a:rPr lang="id-ID" sz="3200" b="1" dirty="0">
                  <a:solidFill>
                    <a:schemeClr val="accent6">
                      <a:lumMod val="50000"/>
                    </a:schemeClr>
                  </a:solidFill>
                  <a:latin typeface="Arial"/>
                </a:rPr>
                <a:t>I</a:t>
              </a:r>
            </a:p>
          </p:txBody>
        </p:sp>
        <p:sp>
          <p:nvSpPr>
            <p:cNvPr id="45078" name="Rectangle 10"/>
            <p:cNvSpPr>
              <a:spLocks noChangeArrowheads="1"/>
            </p:cNvSpPr>
            <p:nvPr/>
          </p:nvSpPr>
          <p:spPr bwMode="auto">
            <a:xfrm>
              <a:off x="698285" y="5500895"/>
              <a:ext cx="3977983" cy="81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id-ID" sz="2000" b="1" dirty="0" smtClean="0">
                  <a:solidFill>
                    <a:srgbClr val="040709"/>
                  </a:solidFill>
                </a:rPr>
                <a:t>Indonesian </a:t>
              </a:r>
              <a:r>
                <a:rPr lang="id-ID" sz="2000" b="1" dirty="0">
                  <a:solidFill>
                    <a:srgbClr val="040709"/>
                  </a:solidFill>
                </a:rPr>
                <a:t>Single Risk </a:t>
              </a:r>
              <a:r>
                <a:rPr lang="id-ID" sz="2000" b="1" dirty="0" smtClean="0">
                  <a:solidFill>
                    <a:srgbClr val="040709"/>
                  </a:solidFill>
                </a:rPr>
                <a:t>Management</a:t>
              </a:r>
              <a:endParaRPr lang="id-ID" sz="2000" b="1" dirty="0">
                <a:solidFill>
                  <a:srgbClr val="040709"/>
                </a:solidFill>
              </a:endParaRPr>
            </a:p>
            <a:p>
              <a:pPr algn="just"/>
              <a:r>
                <a:rPr lang="id-ID" sz="2000" dirty="0" smtClean="0">
                  <a:solidFill>
                    <a:srgbClr val="040709"/>
                  </a:solidFill>
                </a:rPr>
                <a:t>Implementing single identity and integrated information of business entity in export and import activities as risk profile base and single treathment in licencing services at any ministry or government agency. </a:t>
              </a:r>
              <a:endParaRPr lang="id-ID" sz="2000" dirty="0">
                <a:solidFill>
                  <a:srgbClr val="040709"/>
                </a:solidFill>
              </a:endParaRPr>
            </a:p>
          </p:txBody>
        </p:sp>
        <p:pic>
          <p:nvPicPr>
            <p:cNvPr id="45079" name="Picture 2" descr="http://www.fundata.com/images/POSFundFactsIconLG.png"/>
            <p:cNvPicPr>
              <a:picLocks noChangeAspect="1" noChangeArrowheads="1"/>
            </p:cNvPicPr>
            <p:nvPr/>
          </p:nvPicPr>
          <p:blipFill>
            <a:blip r:embed="rId3" cstate="email">
              <a:extLst>
                <a:ext uri="{28A0092B-C50C-407E-A947-70E740481C1C}">
                  <a14:useLocalDpi xmlns:a14="http://schemas.microsoft.com/office/drawing/2010/main" val="0"/>
                </a:ext>
              </a:extLst>
            </a:blip>
            <a:srcRect b="29617"/>
            <a:stretch>
              <a:fillRect/>
            </a:stretch>
          </p:blipFill>
          <p:spPr bwMode="auto">
            <a:xfrm>
              <a:off x="8126225" y="1590831"/>
              <a:ext cx="516327" cy="451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80" name="Picture 4" descr="https://cdn0.iconfinder.com/data/icons/commerce-and-retail/512/delivery_shipping_truck_business_van_transport_car_service_moving_courier_logistics_freight_logistic_package_shipment_cargo_transportation_commerce_flat_design_icon-51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16074" y="3300443"/>
              <a:ext cx="517524" cy="48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81" name="Picture 12" descr="https://cdn3.iconfinder.com/data/icons/gray-toolbar-3/512/anchor-5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742" y="4259749"/>
              <a:ext cx="540856" cy="48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82" name="Rectangle 5"/>
            <p:cNvSpPr>
              <a:spLocks noChangeArrowheads="1"/>
            </p:cNvSpPr>
            <p:nvPr/>
          </p:nvSpPr>
          <p:spPr bwMode="auto">
            <a:xfrm>
              <a:off x="4833685" y="1458815"/>
              <a:ext cx="3083922" cy="2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399" dirty="0" smtClean="0">
                  <a:solidFill>
                    <a:srgbClr val="040709"/>
                  </a:solidFill>
                </a:rPr>
                <a:t>I</a:t>
              </a:r>
              <a:r>
                <a:rPr lang="id-ID" sz="2399" dirty="0" smtClean="0">
                  <a:solidFill>
                    <a:srgbClr val="040709"/>
                  </a:solidFill>
                </a:rPr>
                <a:t>mproving industry competitiveness</a:t>
              </a:r>
              <a:endParaRPr lang="id-ID" sz="2399" dirty="0">
                <a:solidFill>
                  <a:srgbClr val="040709"/>
                </a:solidFill>
              </a:endParaRPr>
            </a:p>
          </p:txBody>
        </p:sp>
        <p:pic>
          <p:nvPicPr>
            <p:cNvPr id="45083" name="Picture 6" descr="http://www.ekol.com/Assets/Images/xhfppywi.gif"/>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r="20023" b="11871"/>
            <a:stretch/>
          </p:blipFill>
          <p:spPr bwMode="auto">
            <a:xfrm>
              <a:off x="122623" y="1367964"/>
              <a:ext cx="563380" cy="51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84" name="Picture 8" descr="https://technology.cca.edu/sites/default/files/styles/medium/public/icon_IdeMan.png?itok=bshjNeeH"/>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rot="336761">
              <a:off x="149397" y="2144933"/>
              <a:ext cx="631678" cy="539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Picture 12" descr="https://cdn3.iconfinder.com/data/icons/transportation-2/42/transportation_Airplane_icon-512.png"/>
            <p:cNvPicPr>
              <a:picLocks noChangeAspect="1" noChangeArrowheads="1"/>
            </p:cNvPicPr>
            <p:nvPr/>
          </p:nvPicPr>
          <p:blipFill>
            <a:blip r:embed="rId8" cstate="email">
              <a:clrChange>
                <a:clrFrom>
                  <a:srgbClr val="000000">
                    <a:alpha val="0"/>
                  </a:srgbClr>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68996" y="1561931"/>
              <a:ext cx="643649" cy="351996"/>
            </a:xfrm>
            <a:prstGeom prst="rect">
              <a:avLst/>
            </a:prstGeom>
            <a:noFill/>
            <a:extLst>
              <a:ext uri="{909E8E84-426E-40DD-AFC4-6F175D3DCCD1}">
                <a14:hiddenFill xmlns:a14="http://schemas.microsoft.com/office/drawing/2010/main">
                  <a:solidFill>
                    <a:srgbClr val="FFFFFF"/>
                  </a:solidFill>
                </a14:hiddenFill>
              </a:ext>
            </a:extLst>
          </p:spPr>
        </p:pic>
        <p:pic>
          <p:nvPicPr>
            <p:cNvPr id="45086" name="Picture 14" descr="http://www.nuemd.com/sites/default/files/icons/medical-billing-200.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8135399" y="2603077"/>
              <a:ext cx="538847" cy="45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87" name="Picture 18" descr="http://ces.uel.edu.vn/Resources/Images/SubDomain/ces/Icon/Nhiem%20vu%202.png"/>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38813" y="5493017"/>
              <a:ext cx="622082" cy="62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88" name="Picture 20" descr="https://www.blackbaud.com/image/canada/external-landingpage/multi-channel-online-mktg2.png"/>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8093870" y="4562613"/>
              <a:ext cx="553318" cy="55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89" name="Picture 22" descr="http://cdn2.hubspot.net/hub/250011/file-652831490-png/new-img/home-icon-POSbox.png?t=1461357947629&amp;width=324"/>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8114709" y="3605242"/>
              <a:ext cx="565065" cy="57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90" name="Rectangle 8"/>
            <p:cNvSpPr>
              <a:spLocks noChangeArrowheads="1"/>
            </p:cNvSpPr>
            <p:nvPr/>
          </p:nvSpPr>
          <p:spPr bwMode="auto">
            <a:xfrm>
              <a:off x="717077" y="1313085"/>
              <a:ext cx="3284993" cy="2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000" b="1" dirty="0" smtClean="0">
                  <a:solidFill>
                    <a:srgbClr val="040709"/>
                  </a:solidFill>
                </a:rPr>
                <a:t>F</a:t>
              </a:r>
              <a:r>
                <a:rPr lang="id-ID" sz="2000" b="1" dirty="0" smtClean="0">
                  <a:solidFill>
                    <a:srgbClr val="040709"/>
                  </a:solidFill>
                </a:rPr>
                <a:t>acilitation for getting raw materials for industry</a:t>
              </a:r>
              <a:endParaRPr lang="id-ID" sz="2000" b="1" dirty="0">
                <a:solidFill>
                  <a:srgbClr val="040709"/>
                </a:solidFill>
              </a:endParaRPr>
            </a:p>
          </p:txBody>
        </p:sp>
        <p:sp>
          <p:nvSpPr>
            <p:cNvPr id="45091" name="Rectangle 23551"/>
            <p:cNvSpPr>
              <a:spLocks noChangeArrowheads="1"/>
            </p:cNvSpPr>
            <p:nvPr/>
          </p:nvSpPr>
          <p:spPr bwMode="auto">
            <a:xfrm>
              <a:off x="698284" y="2118189"/>
              <a:ext cx="3303789" cy="3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d-ID" sz="2000" b="1" i="1" dirty="0" smtClean="0">
                  <a:solidFill>
                    <a:srgbClr val="040709"/>
                  </a:solidFill>
                </a:rPr>
                <a:t>Single </a:t>
              </a:r>
              <a:r>
                <a:rPr lang="id-ID" sz="2000" b="1" i="1" dirty="0">
                  <a:solidFill>
                    <a:srgbClr val="040709"/>
                  </a:solidFill>
                </a:rPr>
                <a:t>Identity Importir</a:t>
              </a:r>
            </a:p>
            <a:p>
              <a:pPr algn="just"/>
              <a:r>
                <a:rPr lang="id-ID" sz="2000" dirty="0" smtClean="0">
                  <a:solidFill>
                    <a:srgbClr val="040709"/>
                  </a:solidFill>
                </a:rPr>
                <a:t>.</a:t>
              </a:r>
              <a:endParaRPr lang="id-ID" sz="2000" dirty="0">
                <a:solidFill>
                  <a:srgbClr val="040709"/>
                </a:solidFill>
              </a:endParaRPr>
            </a:p>
          </p:txBody>
        </p:sp>
        <p:sp>
          <p:nvSpPr>
            <p:cNvPr id="45092" name="Rectangle 23552"/>
            <p:cNvSpPr>
              <a:spLocks noChangeArrowheads="1"/>
            </p:cNvSpPr>
            <p:nvPr/>
          </p:nvSpPr>
          <p:spPr bwMode="auto">
            <a:xfrm>
              <a:off x="713386" y="3266451"/>
              <a:ext cx="3288686" cy="3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d-ID" sz="2000" b="1" dirty="0" smtClean="0">
                  <a:solidFill>
                    <a:srgbClr val="040709"/>
                  </a:solidFill>
                </a:rPr>
                <a:t>Reducing transportation cost for any commodity flows</a:t>
              </a:r>
              <a:endParaRPr lang="id-ID" sz="2000" b="1" dirty="0">
                <a:solidFill>
                  <a:srgbClr val="040709"/>
                </a:solidFill>
              </a:endParaRPr>
            </a:p>
          </p:txBody>
        </p:sp>
        <p:sp>
          <p:nvSpPr>
            <p:cNvPr id="45093" name="Rectangle 23554"/>
            <p:cNvSpPr>
              <a:spLocks noChangeArrowheads="1"/>
            </p:cNvSpPr>
            <p:nvPr/>
          </p:nvSpPr>
          <p:spPr bwMode="auto">
            <a:xfrm>
              <a:off x="713385" y="4259748"/>
              <a:ext cx="3288687" cy="2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d-ID" sz="2000" b="1" dirty="0" smtClean="0">
                  <a:solidFill>
                    <a:srgbClr val="040709"/>
                  </a:solidFill>
                </a:rPr>
                <a:t>Reducing cost for sea forwarder</a:t>
              </a:r>
              <a:endParaRPr lang="id-ID" sz="2000" dirty="0">
                <a:solidFill>
                  <a:srgbClr val="040709"/>
                </a:solidFill>
              </a:endParaRPr>
            </a:p>
          </p:txBody>
        </p:sp>
        <p:sp>
          <p:nvSpPr>
            <p:cNvPr id="23557" name="Rectangle 23556"/>
            <p:cNvSpPr/>
            <p:nvPr/>
          </p:nvSpPr>
          <p:spPr>
            <a:xfrm>
              <a:off x="8701404" y="1472332"/>
              <a:ext cx="3346571" cy="200080"/>
            </a:xfrm>
            <a:prstGeom prst="rect">
              <a:avLst/>
            </a:prstGeom>
          </p:spPr>
          <p:txBody>
            <a:bodyPr>
              <a:spAutoFit/>
            </a:bodyPr>
            <a:lstStyle/>
            <a:p>
              <a:pPr algn="just">
                <a:defRPr/>
              </a:pPr>
              <a:r>
                <a:rPr lang="id-ID" sz="2000" b="1" dirty="0" smtClean="0">
                  <a:solidFill>
                    <a:srgbClr val="040709"/>
                  </a:solidFill>
                  <a:latin typeface="+mj-lt"/>
                </a:rPr>
                <a:t>Developing commercial postal services</a:t>
              </a:r>
              <a:endParaRPr lang="id-ID" sz="2000" dirty="0">
                <a:solidFill>
                  <a:srgbClr val="040709"/>
                </a:solidFill>
                <a:latin typeface="+mj-lt"/>
              </a:endParaRPr>
            </a:p>
          </p:txBody>
        </p:sp>
        <p:sp>
          <p:nvSpPr>
            <p:cNvPr id="23559" name="Rectangle 23558"/>
            <p:cNvSpPr/>
            <p:nvPr/>
          </p:nvSpPr>
          <p:spPr>
            <a:xfrm>
              <a:off x="8679178" y="2462800"/>
              <a:ext cx="3367209" cy="200080"/>
            </a:xfrm>
            <a:prstGeom prst="rect">
              <a:avLst/>
            </a:prstGeom>
          </p:spPr>
          <p:txBody>
            <a:bodyPr>
              <a:spAutoFit/>
            </a:bodyPr>
            <a:lstStyle/>
            <a:p>
              <a:pPr algn="just">
                <a:defRPr/>
              </a:pPr>
              <a:r>
                <a:rPr lang="id-ID" sz="2000" b="1" dirty="0" smtClean="0">
                  <a:solidFill>
                    <a:srgbClr val="040709"/>
                  </a:solidFill>
                  <a:latin typeface="+mj-lt"/>
                </a:rPr>
                <a:t>Single Billing for port services </a:t>
              </a:r>
              <a:endParaRPr lang="id-ID" sz="2000" b="1" dirty="0">
                <a:solidFill>
                  <a:srgbClr val="040709"/>
                </a:solidFill>
                <a:latin typeface="+mj-lt"/>
              </a:endParaRPr>
            </a:p>
          </p:txBody>
        </p:sp>
        <p:sp>
          <p:nvSpPr>
            <p:cNvPr id="23561" name="Rectangle 23560"/>
            <p:cNvSpPr/>
            <p:nvPr/>
          </p:nvSpPr>
          <p:spPr>
            <a:xfrm>
              <a:off x="8720454" y="3483426"/>
              <a:ext cx="3325933" cy="507896"/>
            </a:xfrm>
            <a:prstGeom prst="rect">
              <a:avLst/>
            </a:prstGeom>
          </p:spPr>
          <p:txBody>
            <a:bodyPr>
              <a:spAutoFit/>
            </a:bodyPr>
            <a:lstStyle/>
            <a:p>
              <a:pPr algn="just">
                <a:defRPr/>
              </a:pPr>
              <a:r>
                <a:rPr lang="id-ID" sz="2000" b="1" dirty="0" smtClean="0">
                  <a:solidFill>
                    <a:srgbClr val="040709"/>
                  </a:solidFill>
                  <a:latin typeface="+mj-lt"/>
                </a:rPr>
                <a:t>Sinergy SOEs in developing aggregator/consolidator for S</a:t>
              </a:r>
              <a:r>
                <a:rPr lang="en-US" sz="2000" b="1" dirty="0" smtClean="0">
                  <a:solidFill>
                    <a:srgbClr val="040709"/>
                  </a:solidFill>
                  <a:latin typeface="+mj-lt"/>
                </a:rPr>
                <a:t>m</a:t>
              </a:r>
              <a:r>
                <a:rPr lang="id-ID" sz="2000" b="1" dirty="0" smtClean="0">
                  <a:solidFill>
                    <a:srgbClr val="040709"/>
                  </a:solidFill>
                  <a:latin typeface="+mj-lt"/>
                </a:rPr>
                <a:t>es productions, </a:t>
              </a:r>
              <a:r>
                <a:rPr lang="id-ID" sz="2000" b="1" i="1" dirty="0">
                  <a:solidFill>
                    <a:srgbClr val="040709"/>
                  </a:solidFill>
                  <a:latin typeface="+mj-lt"/>
                </a:rPr>
                <a:t>Geographical Inidications</a:t>
              </a:r>
              <a:r>
                <a:rPr lang="id-ID" sz="2000" b="1" dirty="0">
                  <a:solidFill>
                    <a:srgbClr val="040709"/>
                  </a:solidFill>
                  <a:latin typeface="+mj-lt"/>
                </a:rPr>
                <a:t>, dan </a:t>
              </a:r>
              <a:r>
                <a:rPr lang="id-ID" sz="2000" b="1" dirty="0" smtClean="0">
                  <a:solidFill>
                    <a:srgbClr val="040709"/>
                  </a:solidFill>
                  <a:latin typeface="+mj-lt"/>
                </a:rPr>
                <a:t>creative economy</a:t>
              </a:r>
              <a:endParaRPr lang="id-ID" sz="2000" b="1" dirty="0">
                <a:solidFill>
                  <a:srgbClr val="040709"/>
                </a:solidFill>
                <a:latin typeface="+mj-lt"/>
              </a:endParaRPr>
            </a:p>
          </p:txBody>
        </p:sp>
        <p:sp>
          <p:nvSpPr>
            <p:cNvPr id="23563" name="Rectangle 23562"/>
            <p:cNvSpPr/>
            <p:nvPr/>
          </p:nvSpPr>
          <p:spPr>
            <a:xfrm>
              <a:off x="8701404" y="4564369"/>
              <a:ext cx="3344983" cy="353988"/>
            </a:xfrm>
            <a:prstGeom prst="rect">
              <a:avLst/>
            </a:prstGeom>
          </p:spPr>
          <p:txBody>
            <a:bodyPr>
              <a:spAutoFit/>
            </a:bodyPr>
            <a:lstStyle/>
            <a:p>
              <a:pPr algn="just">
                <a:defRPr/>
              </a:pPr>
              <a:r>
                <a:rPr lang="id-ID" sz="2000" b="1" dirty="0" smtClean="0">
                  <a:solidFill>
                    <a:srgbClr val="040709"/>
                  </a:solidFill>
                  <a:latin typeface="+mj-lt"/>
                </a:rPr>
                <a:t>Port OSS </a:t>
              </a:r>
            </a:p>
            <a:p>
              <a:pPr algn="just">
                <a:defRPr/>
              </a:pPr>
              <a:r>
                <a:rPr lang="id-ID" sz="2000" dirty="0" smtClean="0">
                  <a:solidFill>
                    <a:srgbClr val="040709"/>
                  </a:solidFill>
                  <a:latin typeface="+mj-lt"/>
                </a:rPr>
                <a:t>Developing port system which integrated to  INSW</a:t>
              </a:r>
              <a:r>
                <a:rPr lang="id-ID" sz="2000" dirty="0">
                  <a:solidFill>
                    <a:srgbClr val="040709"/>
                  </a:solidFill>
                  <a:latin typeface="+mj-lt"/>
                </a:rPr>
                <a:t>.</a:t>
              </a:r>
            </a:p>
          </p:txBody>
        </p:sp>
        <p:sp>
          <p:nvSpPr>
            <p:cNvPr id="23565" name="Rectangle 23564"/>
            <p:cNvSpPr/>
            <p:nvPr/>
          </p:nvSpPr>
          <p:spPr>
            <a:xfrm>
              <a:off x="8699816" y="5288173"/>
              <a:ext cx="3346571" cy="353988"/>
            </a:xfrm>
            <a:prstGeom prst="rect">
              <a:avLst/>
            </a:prstGeom>
          </p:spPr>
          <p:txBody>
            <a:bodyPr>
              <a:spAutoFit/>
            </a:bodyPr>
            <a:lstStyle/>
            <a:p>
              <a:pPr algn="just">
                <a:defRPr/>
              </a:pPr>
              <a:r>
                <a:rPr lang="id-ID" sz="2000" b="1" dirty="0" smtClean="0">
                  <a:solidFill>
                    <a:srgbClr val="040709"/>
                  </a:solidFill>
                  <a:latin typeface="+mj-lt"/>
                </a:rPr>
                <a:t>Using Rupiah for trasportation transaction </a:t>
              </a:r>
              <a:r>
                <a:rPr lang="id-ID" sz="2000" dirty="0" smtClean="0">
                  <a:solidFill>
                    <a:srgbClr val="040709"/>
                  </a:solidFill>
                  <a:latin typeface="+mj-lt"/>
                </a:rPr>
                <a:t>Tarif certainty in Rupiah</a:t>
              </a:r>
              <a:endParaRPr lang="id-ID" sz="2000" dirty="0">
                <a:solidFill>
                  <a:srgbClr val="040709"/>
                </a:solidFill>
                <a:latin typeface="+mj-lt"/>
              </a:endParaRPr>
            </a:p>
          </p:txBody>
        </p:sp>
        <p:pic>
          <p:nvPicPr>
            <p:cNvPr id="45099" name="Picture 24" descr="http://rochesterenvironment.com/images/UrbanSprawlIcon.jpg"/>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l="3915" r="11833" b="54451"/>
            <a:stretch>
              <a:fillRect/>
            </a:stretch>
          </p:blipFill>
          <p:spPr bwMode="auto">
            <a:xfrm>
              <a:off x="0" y="6324226"/>
              <a:ext cx="12192000" cy="533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100" name="Rectangle 67"/>
            <p:cNvSpPr>
              <a:spLocks noChangeArrowheads="1"/>
            </p:cNvSpPr>
            <p:nvPr/>
          </p:nvSpPr>
          <p:spPr bwMode="auto">
            <a:xfrm>
              <a:off x="8489509" y="1089341"/>
              <a:ext cx="4056959" cy="2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sz="3200" b="1" dirty="0" smtClean="0">
                  <a:solidFill>
                    <a:srgbClr val="002060"/>
                  </a:solidFill>
                </a:rPr>
                <a:t>PACKAGE </a:t>
              </a:r>
              <a:r>
                <a:rPr lang="id-ID" sz="3200" b="1" dirty="0">
                  <a:solidFill>
                    <a:srgbClr val="002060"/>
                  </a:solidFill>
                </a:rPr>
                <a:t>IX</a:t>
              </a:r>
            </a:p>
          </p:txBody>
        </p:sp>
        <p:sp>
          <p:nvSpPr>
            <p:cNvPr id="45101" name="Rectangle 68"/>
            <p:cNvSpPr>
              <a:spLocks noChangeArrowheads="1"/>
            </p:cNvSpPr>
            <p:nvPr/>
          </p:nvSpPr>
          <p:spPr bwMode="auto">
            <a:xfrm>
              <a:off x="376385" y="5136050"/>
              <a:ext cx="2397118" cy="2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sz="3200" b="1" dirty="0" smtClean="0">
                  <a:solidFill>
                    <a:srgbClr val="C00000"/>
                  </a:solidFill>
                </a:rPr>
                <a:t>PACKAGE </a:t>
              </a:r>
              <a:r>
                <a:rPr lang="id-ID" sz="3200" b="1" dirty="0">
                  <a:solidFill>
                    <a:srgbClr val="C00000"/>
                  </a:solidFill>
                </a:rPr>
                <a:t>XI</a:t>
              </a:r>
            </a:p>
          </p:txBody>
        </p:sp>
        <p:pic>
          <p:nvPicPr>
            <p:cNvPr id="45102" name="Picture 26" descr="http://firstlinebgproperty.com/images/stories/icons/icon_land.jpg"/>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0837" y="6262211"/>
              <a:ext cx="594739" cy="59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2" name="Picture 30" descr="https://image.freepik.com/free-icon/urban-buildings_318-62374.jpg"/>
            <p:cNvPicPr>
              <a:picLocks noChangeAspect="1" noChangeArrowheads="1"/>
            </p:cNvPicPr>
            <p:nvPr/>
          </p:nvPicPr>
          <p:blipFill>
            <a:blip r:embed="rId15" cstate="email">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244384" y="5972680"/>
              <a:ext cx="803781" cy="803781"/>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30" descr="https://image.freepik.com/free-icon/urban-buildings_318-62374.jpg"/>
            <p:cNvPicPr>
              <a:picLocks noChangeAspect="1" noChangeArrowheads="1"/>
            </p:cNvPicPr>
            <p:nvPr/>
          </p:nvPicPr>
          <p:blipFill rotWithShape="1">
            <a:blip r:embed="rId16" cstate="email">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rcRect r="50000"/>
            <a:stretch/>
          </p:blipFill>
          <p:spPr bwMode="auto">
            <a:xfrm>
              <a:off x="10795452" y="5771755"/>
              <a:ext cx="401890" cy="1008953"/>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0" descr="https://image.freepik.com/free-icon/urban-buildings_318-62374.jpg"/>
            <p:cNvPicPr>
              <a:picLocks noChangeAspect="1" noChangeArrowheads="1"/>
            </p:cNvPicPr>
            <p:nvPr/>
          </p:nvPicPr>
          <p:blipFill rotWithShape="1">
            <a:blip r:embed="rId17" cstate="email">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r="50000"/>
            <a:stretch/>
          </p:blipFill>
          <p:spPr bwMode="auto">
            <a:xfrm>
              <a:off x="10508791" y="6168006"/>
              <a:ext cx="249490" cy="62635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30" descr="https://image.freepik.com/free-icon/urban-buildings_318-62374.jpg"/>
            <p:cNvPicPr>
              <a:picLocks noChangeAspect="1" noChangeArrowheads="1"/>
            </p:cNvPicPr>
            <p:nvPr/>
          </p:nvPicPr>
          <p:blipFill rotWithShape="1">
            <a:blip r:embed="rId18" cstate="email">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l="51002" t="33940" r="-2503" b="1"/>
            <a:stretch/>
          </p:blipFill>
          <p:spPr bwMode="auto">
            <a:xfrm flipH="1">
              <a:off x="10012964" y="6030567"/>
              <a:ext cx="433147" cy="763789"/>
            </a:xfrm>
            <a:prstGeom prst="rect">
              <a:avLst/>
            </a:prstGeom>
            <a:noFill/>
            <a:extLst>
              <a:ext uri="{909E8E84-426E-40DD-AFC4-6F175D3DCCD1}">
                <a14:hiddenFill xmlns:a14="http://schemas.microsoft.com/office/drawing/2010/main">
                  <a:solidFill>
                    <a:srgbClr val="FFFFFF"/>
                  </a:solidFill>
                </a14:hiddenFill>
              </a:ext>
            </a:extLst>
          </p:spPr>
        </p:pic>
        <p:pic>
          <p:nvPicPr>
            <p:cNvPr id="45107" name="Picture 32" descr="http://icons.iconarchive.com/icons/flaticonmaker/flat-style/256/house-icon.png"/>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1634237" y="6421284"/>
              <a:ext cx="361040" cy="36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108" name="Picture 32" descr="http://icons.iconarchive.com/icons/flaticonmaker/flat-style/256/house-icon.png"/>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1991357" y="6368964"/>
              <a:ext cx="361040" cy="36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109" name="Picture 32" descr="http://icons.iconarchive.com/icons/flaticonmaker/flat-style/256/house-icon.png"/>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359852" y="6372573"/>
              <a:ext cx="425672" cy="42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153051" y="1156461"/>
              <a:ext cx="1468446" cy="292425"/>
            </a:xfrm>
            <a:prstGeom prst="rect">
              <a:avLst/>
            </a:prstGeom>
          </p:spPr>
          <p:txBody>
            <a:bodyPr wrap="none">
              <a:spAutoFit/>
            </a:bodyPr>
            <a:lstStyle/>
            <a:p>
              <a:pPr>
                <a:defRPr/>
              </a:pPr>
              <a:r>
                <a:rPr lang="id-ID" sz="3200" b="1" dirty="0" smtClean="0">
                  <a:solidFill>
                    <a:schemeClr val="accent4">
                      <a:lumMod val="50000"/>
                    </a:schemeClr>
                  </a:solidFill>
                </a:rPr>
                <a:t>PACKAGE </a:t>
              </a:r>
              <a:r>
                <a:rPr lang="id-ID" sz="3200" b="1" dirty="0">
                  <a:solidFill>
                    <a:schemeClr val="accent4">
                      <a:lumMod val="50000"/>
                    </a:schemeClr>
                  </a:solidFill>
                </a:rPr>
                <a:t>VIII</a:t>
              </a:r>
            </a:p>
          </p:txBody>
        </p:sp>
        <p:sp>
          <p:nvSpPr>
            <p:cNvPr id="40" name="Line Callout 1 (Accent Bar) 39"/>
            <p:cNvSpPr/>
            <p:nvPr/>
          </p:nvSpPr>
          <p:spPr bwMode="auto">
            <a:xfrm flipH="1">
              <a:off x="841406" y="1169160"/>
              <a:ext cx="3160828" cy="3928538"/>
            </a:xfrm>
            <a:prstGeom prst="accentCallout1">
              <a:avLst>
                <a:gd name="adj1" fmla="val 72708"/>
                <a:gd name="adj2" fmla="val -740"/>
                <a:gd name="adj3" fmla="val 73146"/>
                <a:gd name="adj4" fmla="val -17597"/>
              </a:avLst>
            </a:prstGeom>
            <a:noFill/>
            <a:ln w="38100" cap="flat" cmpd="sng" algn="ctr">
              <a:solidFill>
                <a:schemeClr val="accent6"/>
              </a:solidFill>
              <a:prstDash val="solid"/>
              <a:round/>
              <a:headEnd type="none" w="med" len="med"/>
              <a:tailEnd type="none" w="med" len="med"/>
            </a:ln>
            <a:effectLst/>
          </p:spPr>
          <p:txBody>
            <a:bodyPr lIns="146266" tIns="146266" rIns="146266" bIns="146266" anchor="ctr" anchorCtr="1"/>
            <a:lstStyle/>
            <a:p>
              <a:pPr marL="177756" algn="just">
                <a:defRPr/>
              </a:pPr>
              <a:endParaRPr lang="id-ID" sz="2399" b="1" dirty="0">
                <a:latin typeface="Arial" charset="0"/>
              </a:endParaRPr>
            </a:p>
          </p:txBody>
        </p:sp>
        <p:grpSp>
          <p:nvGrpSpPr>
            <p:cNvPr id="45" name="Group 44"/>
            <p:cNvGrpSpPr/>
            <p:nvPr/>
          </p:nvGrpSpPr>
          <p:grpSpPr>
            <a:xfrm>
              <a:off x="4501153" y="3197159"/>
              <a:ext cx="2438400" cy="2476699"/>
              <a:chOff x="3619500" y="1562100"/>
              <a:chExt cx="3638550" cy="3695700"/>
            </a:xfrm>
            <a:effectLst>
              <a:outerShdw blurRad="63500" sx="102000" sy="102000" algn="ctr" rotWithShape="0">
                <a:prstClr val="black">
                  <a:alpha val="40000"/>
                </a:prstClr>
              </a:outerShdw>
            </a:effectLst>
          </p:grpSpPr>
          <p:sp>
            <p:nvSpPr>
              <p:cNvPr id="47" name="Block Arc 46"/>
              <p:cNvSpPr/>
              <p:nvPr/>
            </p:nvSpPr>
            <p:spPr bwMode="auto">
              <a:xfrm>
                <a:off x="3619500" y="1562100"/>
                <a:ext cx="3638550" cy="3695700"/>
              </a:xfrm>
              <a:prstGeom prst="blockArc">
                <a:avLst>
                  <a:gd name="adj1" fmla="val 10800000"/>
                  <a:gd name="adj2" fmla="val 16121553"/>
                  <a:gd name="adj3" fmla="val 7571"/>
                </a:avLst>
              </a:prstGeom>
              <a:solidFill>
                <a:schemeClr val="accent6"/>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dirty="0">
                  <a:latin typeface="Arial" charset="0"/>
                </a:endParaRPr>
              </a:p>
            </p:txBody>
          </p:sp>
          <p:sp>
            <p:nvSpPr>
              <p:cNvPr id="48" name="Block Arc 47"/>
              <p:cNvSpPr/>
              <p:nvPr/>
            </p:nvSpPr>
            <p:spPr bwMode="auto">
              <a:xfrm>
                <a:off x="3619500" y="1562100"/>
                <a:ext cx="3638550" cy="3695700"/>
              </a:xfrm>
              <a:prstGeom prst="blockArc">
                <a:avLst>
                  <a:gd name="adj1" fmla="val 16263501"/>
                  <a:gd name="adj2" fmla="val 21469102"/>
                  <a:gd name="adj3" fmla="val 7251"/>
                </a:avLst>
              </a:prstGeom>
              <a:solidFill>
                <a:schemeClr val="accent4"/>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sp>
            <p:nvSpPr>
              <p:cNvPr id="49" name="Block Arc 48"/>
              <p:cNvSpPr/>
              <p:nvPr/>
            </p:nvSpPr>
            <p:spPr bwMode="auto">
              <a:xfrm>
                <a:off x="3619500" y="1562100"/>
                <a:ext cx="3638550" cy="3695700"/>
              </a:xfrm>
              <a:prstGeom prst="blockArc">
                <a:avLst>
                  <a:gd name="adj1" fmla="val 21593192"/>
                  <a:gd name="adj2" fmla="val 5451802"/>
                  <a:gd name="adj3" fmla="val 7230"/>
                </a:avLst>
              </a:prstGeom>
              <a:solidFill>
                <a:schemeClr val="accent5"/>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sp>
            <p:nvSpPr>
              <p:cNvPr id="50" name="Block Arc 49"/>
              <p:cNvSpPr/>
              <p:nvPr/>
            </p:nvSpPr>
            <p:spPr bwMode="auto">
              <a:xfrm>
                <a:off x="3619500" y="1562100"/>
                <a:ext cx="3638550" cy="3695700"/>
              </a:xfrm>
              <a:prstGeom prst="blockArc">
                <a:avLst>
                  <a:gd name="adj1" fmla="val 5466345"/>
                  <a:gd name="adj2" fmla="val 10746345"/>
                  <a:gd name="adj3" fmla="val 6929"/>
                </a:avLst>
              </a:prstGeom>
              <a:solidFill>
                <a:srgbClr val="C00000"/>
              </a:solidFill>
              <a:ln w="12700" cap="flat" cmpd="sng" algn="ctr">
                <a:noFill/>
                <a:prstDash val="solid"/>
                <a:round/>
                <a:headEnd type="none" w="med" len="med"/>
                <a:tailEnd type="none" w="med" len="med"/>
              </a:ln>
              <a:effectLst/>
            </p:spPr>
            <p:txBody>
              <a:bodyPr lIns="146266" tIns="146266" rIns="146266" bIns="146266" anchor="ctr" anchorCtr="1"/>
              <a:lstStyle/>
              <a:p>
                <a:pPr algn="ctr" eaLnBrk="0" hangingPunct="0">
                  <a:lnSpc>
                    <a:spcPct val="106000"/>
                  </a:lnSpc>
                  <a:defRPr/>
                </a:pPr>
                <a:endParaRPr lang="id-ID" sz="2199" b="1">
                  <a:latin typeface="Arial" charset="0"/>
                </a:endParaRPr>
              </a:p>
            </p:txBody>
          </p:sp>
        </p:grpSp>
      </p:grpSp>
      <p:pic>
        <p:nvPicPr>
          <p:cNvPr id="10" name="Picture 9"/>
          <p:cNvPicPr>
            <a:picLocks noChangeAspect="1"/>
          </p:cNvPicPr>
          <p:nvPr/>
        </p:nvPicPr>
        <p:blipFill>
          <a:blip r:embed="rId21" cstate="print">
            <a:duotone>
              <a:schemeClr val="accent1">
                <a:shade val="45000"/>
                <a:satMod val="135000"/>
              </a:schemeClr>
              <a:prstClr val="white"/>
            </a:duotone>
          </a:blip>
          <a:stretch>
            <a:fillRect/>
          </a:stretch>
        </p:blipFill>
        <p:spPr>
          <a:xfrm>
            <a:off x="16280808" y="10628523"/>
            <a:ext cx="970885" cy="970885"/>
          </a:xfrm>
          <a:prstGeom prst="rect">
            <a:avLst/>
          </a:prstGeom>
        </p:spPr>
      </p:pic>
      <p:grpSp>
        <p:nvGrpSpPr>
          <p:cNvPr id="45062" name="Group 118"/>
          <p:cNvGrpSpPr>
            <a:grpSpLocks/>
          </p:cNvGrpSpPr>
          <p:nvPr/>
        </p:nvGrpSpPr>
        <p:grpSpPr bwMode="auto">
          <a:xfrm>
            <a:off x="9478081" y="7070672"/>
            <a:ext cx="4012155" cy="3891536"/>
            <a:chOff x="3303416" y="720051"/>
            <a:chExt cx="5585166" cy="5416218"/>
          </a:xfrm>
        </p:grpSpPr>
        <p:sp>
          <p:nvSpPr>
            <p:cNvPr id="120" name="Freeform 119"/>
            <p:cNvSpPr/>
            <p:nvPr/>
          </p:nvSpPr>
          <p:spPr>
            <a:xfrm>
              <a:off x="6736704" y="759810"/>
              <a:ext cx="1343268" cy="1338594"/>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121" name="Circular Arrow 120"/>
            <p:cNvSpPr/>
            <p:nvPr/>
          </p:nvSpPr>
          <p:spPr>
            <a:xfrm>
              <a:off x="3581792" y="720051"/>
              <a:ext cx="5028417" cy="5027452"/>
            </a:xfrm>
            <a:prstGeom prst="circularArrow">
              <a:avLst>
                <a:gd name="adj1" fmla="val 5202"/>
                <a:gd name="adj2" fmla="val 336015"/>
                <a:gd name="adj3" fmla="val 21292825"/>
                <a:gd name="adj4" fmla="val 18006364"/>
                <a:gd name="adj5" fmla="val 6068"/>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2" name="Freeform 121"/>
            <p:cNvSpPr/>
            <p:nvPr/>
          </p:nvSpPr>
          <p:spPr>
            <a:xfrm>
              <a:off x="7545314" y="3251447"/>
              <a:ext cx="1343268" cy="1343010"/>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123" name="Circular Arrow 122"/>
            <p:cNvSpPr/>
            <p:nvPr/>
          </p:nvSpPr>
          <p:spPr>
            <a:xfrm>
              <a:off x="3581792" y="720051"/>
              <a:ext cx="5028417" cy="5027452"/>
            </a:xfrm>
            <a:prstGeom prst="circularArrow">
              <a:avLst>
                <a:gd name="adj1" fmla="val 5202"/>
                <a:gd name="adj2" fmla="val 336015"/>
                <a:gd name="adj3" fmla="val 4014266"/>
                <a:gd name="adj4" fmla="val 817758"/>
                <a:gd name="adj5" fmla="val 6068"/>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24" name="Freeform 123"/>
            <p:cNvSpPr/>
            <p:nvPr/>
          </p:nvSpPr>
          <p:spPr>
            <a:xfrm>
              <a:off x="5424365" y="4793259"/>
              <a:ext cx="1343268" cy="1343010"/>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125" name="Circular Arrow 124"/>
            <p:cNvSpPr/>
            <p:nvPr/>
          </p:nvSpPr>
          <p:spPr>
            <a:xfrm>
              <a:off x="3581792" y="720051"/>
              <a:ext cx="5028417" cy="5027452"/>
            </a:xfrm>
            <a:prstGeom prst="circularArrow">
              <a:avLst>
                <a:gd name="adj1" fmla="val 5202"/>
                <a:gd name="adj2" fmla="val 336015"/>
                <a:gd name="adj3" fmla="val 8210155"/>
                <a:gd name="adj4" fmla="val 5504431"/>
                <a:gd name="adj5" fmla="val 6068"/>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26" name="Freeform 125"/>
            <p:cNvSpPr/>
            <p:nvPr/>
          </p:nvSpPr>
          <p:spPr>
            <a:xfrm>
              <a:off x="3303416" y="3251447"/>
              <a:ext cx="1343268" cy="1343010"/>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127" name="Circular Arrow 126"/>
            <p:cNvSpPr/>
            <p:nvPr/>
          </p:nvSpPr>
          <p:spPr>
            <a:xfrm>
              <a:off x="3581792" y="720051"/>
              <a:ext cx="5028417" cy="5027452"/>
            </a:xfrm>
            <a:prstGeom prst="circularArrow">
              <a:avLst>
                <a:gd name="adj1" fmla="val 5202"/>
                <a:gd name="adj2" fmla="val 336015"/>
                <a:gd name="adj3" fmla="val 12297380"/>
                <a:gd name="adj4" fmla="val 9313554"/>
                <a:gd name="adj5" fmla="val 6068"/>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8" name="Freeform 127"/>
            <p:cNvSpPr/>
            <p:nvPr/>
          </p:nvSpPr>
          <p:spPr>
            <a:xfrm>
              <a:off x="4112029" y="759810"/>
              <a:ext cx="1343268" cy="1338594"/>
            </a:xfrm>
            <a:custGeom>
              <a:avLst/>
              <a:gdLst>
                <a:gd name="connsiteX0" fmla="*/ 0 w 1341437"/>
                <a:gd name="connsiteY0" fmla="*/ 0 h 1341437"/>
                <a:gd name="connsiteX1" fmla="*/ 1341437 w 1341437"/>
                <a:gd name="connsiteY1" fmla="*/ 0 h 1341437"/>
                <a:gd name="connsiteX2" fmla="*/ 1341437 w 1341437"/>
                <a:gd name="connsiteY2" fmla="*/ 1341437 h 1341437"/>
                <a:gd name="connsiteX3" fmla="*/ 0 w 1341437"/>
                <a:gd name="connsiteY3" fmla="*/ 1341437 h 1341437"/>
                <a:gd name="connsiteX4" fmla="*/ 0 w 1341437"/>
                <a:gd name="connsiteY4" fmla="*/ 0 h 134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437" h="1341437">
                  <a:moveTo>
                    <a:pt x="0" y="0"/>
                  </a:moveTo>
                  <a:lnTo>
                    <a:pt x="1341437" y="0"/>
                  </a:lnTo>
                  <a:lnTo>
                    <a:pt x="1341437" y="1341437"/>
                  </a:lnTo>
                  <a:lnTo>
                    <a:pt x="0" y="13414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01574" tIns="101574" rIns="101574" bIns="101574" spcCol="1270" anchor="ctr"/>
            <a:lstStyle/>
            <a:p>
              <a:pPr algn="ctr" defTabSz="3555111">
                <a:lnSpc>
                  <a:spcPct val="90000"/>
                </a:lnSpc>
                <a:spcAft>
                  <a:spcPct val="35000"/>
                </a:spcAft>
                <a:defRPr/>
              </a:pPr>
              <a:endParaRPr lang="en-US" sz="7998"/>
            </a:p>
          </p:txBody>
        </p:sp>
        <p:sp>
          <p:nvSpPr>
            <p:cNvPr id="129" name="Circular Arrow 128"/>
            <p:cNvSpPr/>
            <p:nvPr/>
          </p:nvSpPr>
          <p:spPr>
            <a:xfrm>
              <a:off x="3581792" y="720051"/>
              <a:ext cx="5028417" cy="5027452"/>
            </a:xfrm>
            <a:prstGeom prst="circularArrow">
              <a:avLst>
                <a:gd name="adj1" fmla="val 5202"/>
                <a:gd name="adj2" fmla="val 336015"/>
                <a:gd name="adj3" fmla="val 16865256"/>
                <a:gd name="adj4" fmla="val 13632521"/>
                <a:gd name="adj5" fmla="val 6068"/>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grpSp>
      <p:grpSp>
        <p:nvGrpSpPr>
          <p:cNvPr id="61" name="Group 60"/>
          <p:cNvGrpSpPr/>
          <p:nvPr/>
        </p:nvGrpSpPr>
        <p:grpSpPr>
          <a:xfrm>
            <a:off x="10948660" y="1353974"/>
            <a:ext cx="1478229" cy="258682"/>
            <a:chOff x="1703388" y="2006913"/>
            <a:chExt cx="1478230" cy="258682"/>
          </a:xfrm>
        </p:grpSpPr>
        <p:sp>
          <p:nvSpPr>
            <p:cNvPr id="62" name="Oval 61"/>
            <p:cNvSpPr/>
            <p:nvPr/>
          </p:nvSpPr>
          <p:spPr>
            <a:xfrm>
              <a:off x="1703388" y="2006913"/>
              <a:ext cx="258682"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63" name="Oval 62"/>
            <p:cNvSpPr/>
            <p:nvPr/>
          </p:nvSpPr>
          <p:spPr>
            <a:xfrm>
              <a:off x="2008275" y="2006913"/>
              <a:ext cx="258682"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64" name="Oval 63"/>
            <p:cNvSpPr/>
            <p:nvPr/>
          </p:nvSpPr>
          <p:spPr>
            <a:xfrm>
              <a:off x="2313162" y="2006913"/>
              <a:ext cx="258682"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65" name="Oval 64"/>
            <p:cNvSpPr/>
            <p:nvPr/>
          </p:nvSpPr>
          <p:spPr>
            <a:xfrm>
              <a:off x="2618049" y="2006913"/>
              <a:ext cx="258682"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sp>
          <p:nvSpPr>
            <p:cNvPr id="66" name="Oval 65"/>
            <p:cNvSpPr/>
            <p:nvPr/>
          </p:nvSpPr>
          <p:spPr>
            <a:xfrm>
              <a:off x="2922936" y="2006913"/>
              <a:ext cx="258682"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5" dirty="0">
                <a:latin typeface="Arial Narrow" charset="0"/>
                <a:ea typeface="Arial Narrow" charset="0"/>
                <a:cs typeface="Arial Narrow" charset="0"/>
              </a:endParaRPr>
            </a:p>
          </p:txBody>
        </p:sp>
      </p:grpSp>
    </p:spTree>
    <p:extLst>
      <p:ext uri="{BB962C8B-B14F-4D97-AF65-F5344CB8AC3E}">
        <p14:creationId xmlns:p14="http://schemas.microsoft.com/office/powerpoint/2010/main" val="5773937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Our </a:t>
            </a:r>
            <a:r>
              <a:rPr lang="en-US" dirty="0" err="1" smtClean="0"/>
              <a:t>Challanges</a:t>
            </a:r>
            <a:endParaRPr lang="en-US" dirty="0"/>
          </a:p>
        </p:txBody>
      </p:sp>
      <p:sp>
        <p:nvSpPr>
          <p:cNvPr id="4" name="Content Placeholder 3"/>
          <p:cNvSpPr>
            <a:spLocks noGrp="1"/>
          </p:cNvSpPr>
          <p:nvPr>
            <p:ph idx="1"/>
          </p:nvPr>
        </p:nvSpPr>
        <p:spPr/>
        <p:txBody>
          <a:bodyPr/>
          <a:lstStyle/>
          <a:p>
            <a:pPr marL="914400" indent="-914400">
              <a:buFont typeface="Wingdings" charset="2"/>
              <a:buAutoNum type="arabicPlain"/>
            </a:pPr>
            <a:r>
              <a:rPr lang="en-US" dirty="0" smtClean="0"/>
              <a:t>Indonesia is a huge archipelago country’s, connectivity and accessibility are matter </a:t>
            </a:r>
          </a:p>
          <a:p>
            <a:pPr marL="914400" indent="-914400">
              <a:buFont typeface="Wingdings" charset="2"/>
              <a:buAutoNum type="arabicPlain"/>
            </a:pPr>
            <a:r>
              <a:rPr lang="en-US" dirty="0" smtClean="0"/>
              <a:t>Regulations synchronization is a home work, from national to sub national level, from sector to sector</a:t>
            </a:r>
          </a:p>
          <a:p>
            <a:pPr marL="914400" indent="-914400">
              <a:buFont typeface="Wingdings" charset="2"/>
              <a:buAutoNum type="arabicPlain"/>
            </a:pPr>
            <a:r>
              <a:rPr lang="en-US" dirty="0" smtClean="0"/>
              <a:t>Integration business process of any process involves at </a:t>
            </a:r>
            <a:r>
              <a:rPr lang="en-US" dirty="0" err="1" smtClean="0"/>
              <a:t>EoDB</a:t>
            </a:r>
            <a:endParaRPr lang="en-US" dirty="0" smtClean="0"/>
          </a:p>
          <a:p>
            <a:pPr marL="914400" indent="-914400">
              <a:buFont typeface="Wingdings" charset="2"/>
              <a:buAutoNum type="arabicPlain"/>
            </a:pPr>
            <a:r>
              <a:rPr lang="en-US" dirty="0" smtClean="0"/>
              <a:t> ICT, leadership and integrity is the key points, however whose should owning end to end process</a:t>
            </a:r>
          </a:p>
          <a:p>
            <a:pPr marL="914400" indent="-914400">
              <a:buFont typeface="Wingdings" charset="2"/>
              <a:buAutoNum type="arabicPlain"/>
            </a:pPr>
            <a:r>
              <a:rPr lang="en-US" dirty="0" smtClean="0"/>
              <a:t>Put </a:t>
            </a:r>
            <a:r>
              <a:rPr lang="en-US" dirty="0" err="1" smtClean="0"/>
              <a:t>EoDB</a:t>
            </a:r>
            <a:r>
              <a:rPr lang="en-US" dirty="0" smtClean="0"/>
              <a:t> as KPIs could be a solution but a challenge as well</a:t>
            </a:r>
          </a:p>
          <a:p>
            <a:pPr marL="914400" indent="-914400">
              <a:buFont typeface="Wingdings" charset="2"/>
              <a:buAutoNum type="arabicPlain"/>
            </a:pPr>
            <a:endParaRPr lang="en-US" dirty="0" smtClean="0"/>
          </a:p>
          <a:p>
            <a:pPr marL="914400" indent="-914400">
              <a:buFont typeface="Wingdings" charset="2"/>
              <a:buAutoNum type="arabicPlain"/>
            </a:pPr>
            <a:endParaRPr lang="en-US" dirty="0" smtClean="0"/>
          </a:p>
          <a:p>
            <a:pPr marL="914400" indent="-914400">
              <a:buFont typeface="Wingdings" charset="2"/>
              <a:buAutoNum type="arabicPlain"/>
            </a:pPr>
            <a:endParaRPr lang="en-US" dirty="0" smtClean="0"/>
          </a:p>
          <a:p>
            <a:pPr marL="914400" indent="-914400">
              <a:buFont typeface="Wingdings" charset="2"/>
              <a:buAutoNum type="arabicPlain"/>
            </a:pPr>
            <a:endParaRPr lang="en-US" dirty="0"/>
          </a:p>
        </p:txBody>
      </p:sp>
    </p:spTree>
    <p:extLst>
      <p:ext uri="{BB962C8B-B14F-4D97-AF65-F5344CB8AC3E}">
        <p14:creationId xmlns:p14="http://schemas.microsoft.com/office/powerpoint/2010/main" val="303328670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lgn="ctr">
              <a:buNone/>
            </a:pPr>
            <a:r>
              <a:rPr lang="id-ID" sz="8800" b="1" dirty="0" smtClean="0">
                <a:solidFill>
                  <a:srgbClr val="040709"/>
                </a:solidFill>
              </a:rPr>
              <a:t>THANK YOU</a:t>
            </a:r>
            <a:endParaRPr lang="en-US" sz="8800" dirty="0"/>
          </a:p>
        </p:txBody>
      </p:sp>
    </p:spTree>
    <p:extLst>
      <p:ext uri="{BB962C8B-B14F-4D97-AF65-F5344CB8AC3E}">
        <p14:creationId xmlns:p14="http://schemas.microsoft.com/office/powerpoint/2010/main" val="40889874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35171"/>
            <a:ext cx="21644483" cy="13751171"/>
          </a:xfrm>
          <a:prstGeom prst="rect">
            <a:avLst/>
          </a:prstGeom>
        </p:spPr>
      </p:pic>
    </p:spTree>
    <p:extLst>
      <p:ext uri="{BB962C8B-B14F-4D97-AF65-F5344CB8AC3E}">
        <p14:creationId xmlns:p14="http://schemas.microsoft.com/office/powerpoint/2010/main" val="1773827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260935"/>
            <a:ext cx="24377649" cy="13620734"/>
          </a:xfrm>
          <a:prstGeom prst="rect">
            <a:avLst/>
          </a:prstGeom>
        </p:spPr>
      </p:pic>
    </p:spTree>
    <p:extLst>
      <p:ext uri="{BB962C8B-B14F-4D97-AF65-F5344CB8AC3E}">
        <p14:creationId xmlns:p14="http://schemas.microsoft.com/office/powerpoint/2010/main" val="27766894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http://1.bp.blogspot.com/-dWRvvJJEOZc/VTokOQb0Y5I/AAAAAAAAAEY/0FNlIQRhoGo/s1600/peta%2Bindonesia.png"/>
          <p:cNvPicPr>
            <a:picLocks noChangeAspect="1" noChangeArrowheads="1"/>
          </p:cNvPicPr>
          <p:nvPr/>
        </p:nvPicPr>
        <p:blipFill>
          <a:blip r:embed="rId2" cstate="print">
            <a:lum bright="70000" contrast="-70000"/>
            <a:alphaModFix amt="51000"/>
            <a:extLst>
              <a:ext uri="{28A0092B-C50C-407E-A947-70E740481C1C}">
                <a14:useLocalDpi xmlns:a14="http://schemas.microsoft.com/office/drawing/2010/main"/>
              </a:ext>
            </a:extLst>
          </a:blip>
          <a:srcRect/>
          <a:stretch>
            <a:fillRect/>
          </a:stretch>
        </p:blipFill>
        <p:spPr bwMode="auto">
          <a:xfrm>
            <a:off x="96209" y="1746647"/>
            <a:ext cx="24232474" cy="119499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16444" y="273444"/>
            <a:ext cx="22871245" cy="950946"/>
          </a:xfrm>
        </p:spPr>
        <p:txBody>
          <a:bodyPr>
            <a:noAutofit/>
          </a:bodyPr>
          <a:lstStyle/>
          <a:p>
            <a:pPr algn="l"/>
            <a:r>
              <a:rPr lang="id-ID" sz="4365" b="1" dirty="0" smtClean="0">
                <a:solidFill>
                  <a:srgbClr val="040709"/>
                </a:solidFill>
                <a:latin typeface="Arial" charset="0"/>
                <a:ea typeface="Arial" charset="0"/>
                <a:cs typeface="Arial" charset="0"/>
              </a:rPr>
              <a:t>FOCUS IN RESPO</a:t>
            </a:r>
            <a:r>
              <a:rPr lang="en-US" sz="4365" b="1" dirty="0">
                <a:solidFill>
                  <a:srgbClr val="040709"/>
                </a:solidFill>
                <a:latin typeface="Arial" charset="0"/>
                <a:ea typeface="Arial" charset="0"/>
                <a:cs typeface="Arial" charset="0"/>
              </a:rPr>
              <a:t>N</a:t>
            </a:r>
            <a:r>
              <a:rPr lang="id-ID" sz="4365" b="1" dirty="0" smtClean="0">
                <a:solidFill>
                  <a:srgbClr val="040709"/>
                </a:solidFill>
                <a:latin typeface="Arial" charset="0"/>
                <a:ea typeface="Arial" charset="0"/>
                <a:cs typeface="Arial" charset="0"/>
              </a:rPr>
              <a:t>SING TO THE CITIZEN ECONOMIC ACTIVITIES</a:t>
            </a:r>
            <a:endParaRPr lang="id-ID" sz="4365" b="1" dirty="0">
              <a:solidFill>
                <a:srgbClr val="040709"/>
              </a:solidFill>
              <a:latin typeface="Arial" charset="0"/>
              <a:ea typeface="Arial" charset="0"/>
              <a:cs typeface="Arial" charset="0"/>
            </a:endParaRPr>
          </a:p>
        </p:txBody>
      </p:sp>
      <p:sp>
        <p:nvSpPr>
          <p:cNvPr id="10" name="TextBox 49"/>
          <p:cNvSpPr txBox="1">
            <a:spLocks noChangeArrowheads="1"/>
          </p:cNvSpPr>
          <p:nvPr/>
        </p:nvSpPr>
        <p:spPr bwMode="auto">
          <a:xfrm>
            <a:off x="756477" y="6164053"/>
            <a:ext cx="11793689" cy="1648272"/>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rgbClr val="105B50"/>
                </a:solidFill>
                <a:latin typeface="Arial" charset="0"/>
                <a:ea typeface="Arial" charset="0"/>
                <a:cs typeface="Arial" charset="0"/>
              </a:rPr>
              <a:t>PACKAGE </a:t>
            </a:r>
            <a:r>
              <a:rPr lang="id-ID" altLang="en-US" sz="3572" b="1" dirty="0">
                <a:solidFill>
                  <a:srgbClr val="105B50"/>
                </a:solidFill>
                <a:latin typeface="Arial" charset="0"/>
                <a:ea typeface="Arial" charset="0"/>
                <a:cs typeface="Arial" charset="0"/>
              </a:rPr>
              <a:t>III, </a:t>
            </a:r>
            <a:r>
              <a:rPr lang="id-ID" altLang="en-US" sz="2778" b="1" dirty="0">
                <a:solidFill>
                  <a:srgbClr val="105B50"/>
                </a:solidFill>
                <a:latin typeface="Arial" charset="0"/>
                <a:ea typeface="Arial" charset="0"/>
                <a:cs typeface="Arial" charset="0"/>
              </a:rPr>
              <a:t>7 O</a:t>
            </a:r>
            <a:r>
              <a:rPr lang="en-US" altLang="en-US" sz="2778" b="1" dirty="0">
                <a:solidFill>
                  <a:srgbClr val="105B50"/>
                </a:solidFill>
                <a:latin typeface="Arial" charset="0"/>
                <a:ea typeface="Arial" charset="0"/>
                <a:cs typeface="Arial" charset="0"/>
              </a:rPr>
              <a:t>c</a:t>
            </a:r>
            <a:r>
              <a:rPr lang="id-ID" altLang="en-US" sz="2778" b="1" dirty="0" err="1">
                <a:solidFill>
                  <a:srgbClr val="105B50"/>
                </a:solidFill>
                <a:latin typeface="Arial" charset="0"/>
                <a:ea typeface="Arial" charset="0"/>
                <a:cs typeface="Arial" charset="0"/>
              </a:rPr>
              <a:t>t</a:t>
            </a:r>
            <a:r>
              <a:rPr lang="id-ID" altLang="en-US" sz="2778" b="1" dirty="0">
                <a:solidFill>
                  <a:srgbClr val="105B50"/>
                </a:solidFill>
                <a:latin typeface="Arial" charset="0"/>
                <a:ea typeface="Arial" charset="0"/>
                <a:cs typeface="Arial" charset="0"/>
              </a:rPr>
              <a:t> </a:t>
            </a:r>
            <a:r>
              <a:rPr lang="fr-FR" altLang="en-US" sz="2778" b="1" dirty="0">
                <a:solidFill>
                  <a:srgbClr val="105B50"/>
                </a:solidFill>
                <a:latin typeface="Arial" charset="0"/>
                <a:ea typeface="Arial" charset="0"/>
                <a:cs typeface="Arial" charset="0"/>
              </a:rPr>
              <a:t>’</a:t>
            </a:r>
            <a:r>
              <a:rPr lang="id-ID" altLang="en-US" sz="2778" b="1" dirty="0">
                <a:solidFill>
                  <a:srgbClr val="105B50"/>
                </a:solidFill>
                <a:latin typeface="Arial" charset="0"/>
                <a:ea typeface="Arial" charset="0"/>
                <a:cs typeface="Arial" charset="0"/>
              </a:rPr>
              <a:t>15</a:t>
            </a:r>
          </a:p>
          <a:p>
            <a:r>
              <a:rPr lang="id-ID" altLang="en-US" sz="1984" b="1" dirty="0" smtClean="0">
                <a:solidFill>
                  <a:srgbClr val="000000"/>
                </a:solidFill>
                <a:latin typeface="Arial" charset="0"/>
                <a:ea typeface="Arial" charset="0"/>
                <a:cs typeface="Arial" charset="0"/>
              </a:rPr>
              <a:t>IMPROVING ACCESS FOR FINANCING AND REDUCING  COST OF PRODUCTION : </a:t>
            </a:r>
            <a:r>
              <a:rPr lang="id-ID" altLang="en-US" sz="1984" dirty="0" smtClean="0">
                <a:solidFill>
                  <a:srgbClr val="000000"/>
                </a:solidFill>
                <a:latin typeface="Arial" charset="0"/>
                <a:ea typeface="Arial" charset="0"/>
                <a:cs typeface="Arial" charset="0"/>
              </a:rPr>
              <a:t>The proliferation of SME business scope, facility of financial services, export fiunding, land facility support, electricity support, Oil and Gas, Gas for Industry</a:t>
            </a:r>
            <a:endParaRPr lang="id-ID" altLang="en-US" sz="1984" dirty="0">
              <a:solidFill>
                <a:srgbClr val="000000"/>
              </a:solidFill>
              <a:latin typeface="Arial" charset="0"/>
              <a:ea typeface="Arial" charset="0"/>
              <a:cs typeface="Arial" charset="0"/>
            </a:endParaRPr>
          </a:p>
        </p:txBody>
      </p:sp>
      <p:sp>
        <p:nvSpPr>
          <p:cNvPr id="11" name="TextBox 50"/>
          <p:cNvSpPr txBox="1">
            <a:spLocks noChangeArrowheads="1"/>
          </p:cNvSpPr>
          <p:nvPr/>
        </p:nvSpPr>
        <p:spPr bwMode="auto">
          <a:xfrm>
            <a:off x="756478" y="7951777"/>
            <a:ext cx="11786589" cy="1342958"/>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rgbClr val="C00000"/>
                </a:solidFill>
                <a:latin typeface="Arial" charset="0"/>
                <a:ea typeface="Arial" charset="0"/>
                <a:cs typeface="Arial" charset="0"/>
              </a:rPr>
              <a:t>PACKAGE IV</a:t>
            </a:r>
            <a:r>
              <a:rPr lang="id-ID" altLang="en-US" sz="3572" b="1" dirty="0">
                <a:solidFill>
                  <a:srgbClr val="C00000"/>
                </a:solidFill>
                <a:latin typeface="Arial" charset="0"/>
                <a:ea typeface="Arial" charset="0"/>
                <a:cs typeface="Arial" charset="0"/>
              </a:rPr>
              <a:t>, </a:t>
            </a:r>
            <a:r>
              <a:rPr lang="id-ID" altLang="en-US" sz="2778" b="1" dirty="0">
                <a:solidFill>
                  <a:srgbClr val="C00000"/>
                </a:solidFill>
                <a:latin typeface="Arial" charset="0"/>
                <a:ea typeface="Arial" charset="0"/>
                <a:cs typeface="Arial" charset="0"/>
              </a:rPr>
              <a:t>15 O</a:t>
            </a:r>
            <a:r>
              <a:rPr lang="en-US" altLang="en-US" sz="2778" b="1" dirty="0">
                <a:solidFill>
                  <a:srgbClr val="C00000"/>
                </a:solidFill>
                <a:latin typeface="Arial" charset="0"/>
                <a:ea typeface="Arial" charset="0"/>
                <a:cs typeface="Arial" charset="0"/>
              </a:rPr>
              <a:t>c</a:t>
            </a:r>
            <a:r>
              <a:rPr lang="id-ID" altLang="en-US" sz="2778" b="1" dirty="0">
                <a:solidFill>
                  <a:srgbClr val="C00000"/>
                </a:solidFill>
                <a:latin typeface="Arial" charset="0"/>
                <a:ea typeface="Arial" charset="0"/>
                <a:cs typeface="Arial" charset="0"/>
              </a:rPr>
              <a:t>t </a:t>
            </a:r>
            <a:r>
              <a:rPr lang="uk-UA" altLang="en-US" sz="2778" b="1" dirty="0" smtClean="0">
                <a:solidFill>
                  <a:srgbClr val="C00000"/>
                </a:solidFill>
                <a:latin typeface="Arial" charset="0"/>
                <a:ea typeface="Arial" charset="0"/>
                <a:cs typeface="Arial" charset="0"/>
              </a:rPr>
              <a:t>’</a:t>
            </a:r>
            <a:r>
              <a:rPr lang="id-ID" altLang="en-US" sz="2778" b="1" dirty="0" smtClean="0">
                <a:solidFill>
                  <a:srgbClr val="C00000"/>
                </a:solidFill>
                <a:latin typeface="Arial" charset="0"/>
                <a:ea typeface="Arial" charset="0"/>
                <a:cs typeface="Arial" charset="0"/>
              </a:rPr>
              <a:t>15</a:t>
            </a:r>
            <a:endParaRPr lang="id-ID" altLang="en-US" sz="2778" b="1" dirty="0">
              <a:solidFill>
                <a:srgbClr val="C00000"/>
              </a:solidFill>
              <a:latin typeface="Arial" charset="0"/>
              <a:ea typeface="Arial" charset="0"/>
              <a:cs typeface="Arial" charset="0"/>
            </a:endParaRPr>
          </a:p>
          <a:p>
            <a:r>
              <a:rPr lang="en-US" altLang="en-US" sz="1984" b="1" dirty="0" smtClean="0">
                <a:solidFill>
                  <a:srgbClr val="000000"/>
                </a:solidFill>
                <a:latin typeface="Arial" charset="0"/>
                <a:ea typeface="Arial" charset="0"/>
                <a:cs typeface="Arial" charset="0"/>
              </a:rPr>
              <a:t>SOCIAL SECURITY AND REMUNERATION GUARANTEE: </a:t>
            </a:r>
            <a:r>
              <a:rPr lang="en-US" altLang="en-US" sz="1984" dirty="0" smtClean="0">
                <a:solidFill>
                  <a:srgbClr val="000000"/>
                </a:solidFill>
                <a:latin typeface="Arial" charset="0"/>
                <a:ea typeface="Arial" charset="0"/>
                <a:cs typeface="Arial" charset="0"/>
              </a:rPr>
              <a:t>Fair remuneration system, simple and focus, broader and accessible loan system for the SMEs</a:t>
            </a:r>
            <a:endParaRPr lang="id-ID" altLang="en-US" sz="1984" dirty="0">
              <a:solidFill>
                <a:srgbClr val="000000"/>
              </a:solidFill>
              <a:latin typeface="Arial" charset="0"/>
              <a:ea typeface="Arial" charset="0"/>
              <a:cs typeface="Arial" charset="0"/>
            </a:endParaRPr>
          </a:p>
        </p:txBody>
      </p:sp>
      <p:sp>
        <p:nvSpPr>
          <p:cNvPr id="12" name="TextBox 51"/>
          <p:cNvSpPr txBox="1">
            <a:spLocks noChangeArrowheads="1"/>
          </p:cNvSpPr>
          <p:nvPr/>
        </p:nvSpPr>
        <p:spPr bwMode="auto">
          <a:xfrm>
            <a:off x="759875" y="9272916"/>
            <a:ext cx="11790002" cy="1342958"/>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rgbClr val="105B50"/>
                </a:solidFill>
                <a:latin typeface="Arial" charset="0"/>
                <a:ea typeface="Arial" charset="0"/>
                <a:cs typeface="Arial" charset="0"/>
              </a:rPr>
              <a:t>PACKAGE  </a:t>
            </a:r>
            <a:r>
              <a:rPr lang="id-ID" altLang="en-US" sz="3572" b="1" dirty="0">
                <a:solidFill>
                  <a:srgbClr val="105B50"/>
                </a:solidFill>
                <a:latin typeface="Arial" charset="0"/>
                <a:ea typeface="Arial" charset="0"/>
                <a:cs typeface="Arial" charset="0"/>
              </a:rPr>
              <a:t>V,</a:t>
            </a:r>
            <a:r>
              <a:rPr lang="id-ID" altLang="en-US" sz="2778" b="1" dirty="0">
                <a:solidFill>
                  <a:srgbClr val="105B50"/>
                </a:solidFill>
                <a:latin typeface="Arial" charset="0"/>
                <a:ea typeface="Arial" charset="0"/>
                <a:cs typeface="Arial" charset="0"/>
              </a:rPr>
              <a:t> 22 O</a:t>
            </a:r>
            <a:r>
              <a:rPr lang="en-US" altLang="en-US" sz="2778" b="1" dirty="0">
                <a:solidFill>
                  <a:srgbClr val="105B50"/>
                </a:solidFill>
                <a:latin typeface="Arial" charset="0"/>
                <a:ea typeface="Arial" charset="0"/>
                <a:cs typeface="Arial" charset="0"/>
              </a:rPr>
              <a:t>c</a:t>
            </a:r>
            <a:r>
              <a:rPr lang="id-ID" altLang="en-US" sz="2778" b="1" dirty="0" err="1">
                <a:solidFill>
                  <a:srgbClr val="105B50"/>
                </a:solidFill>
                <a:latin typeface="Arial" charset="0"/>
                <a:ea typeface="Arial" charset="0"/>
                <a:cs typeface="Arial" charset="0"/>
              </a:rPr>
              <a:t>t</a:t>
            </a:r>
            <a:r>
              <a:rPr lang="id-ID" altLang="en-US" sz="2778" b="1" dirty="0">
                <a:solidFill>
                  <a:srgbClr val="105B50"/>
                </a:solidFill>
                <a:latin typeface="Arial" charset="0"/>
                <a:ea typeface="Arial" charset="0"/>
                <a:cs typeface="Arial" charset="0"/>
              </a:rPr>
              <a:t> ‘15</a:t>
            </a:r>
          </a:p>
          <a:p>
            <a:r>
              <a:rPr lang="id-ID" altLang="en-US" sz="1984" b="1" dirty="0" smtClean="0">
                <a:solidFill>
                  <a:srgbClr val="105B50"/>
                </a:solidFill>
                <a:latin typeface="Arial" charset="0"/>
                <a:ea typeface="Arial" charset="0"/>
                <a:cs typeface="Arial" charset="0"/>
              </a:rPr>
              <a:t>ASSET REVALUATION AND SYARIA FINANCING </a:t>
            </a:r>
            <a:r>
              <a:rPr lang="id-ID" altLang="en-US" sz="1984" b="1" dirty="0" smtClean="0">
                <a:solidFill>
                  <a:srgbClr val="000000"/>
                </a:solidFill>
                <a:latin typeface="Arial" charset="0"/>
                <a:ea typeface="Arial" charset="0"/>
                <a:cs typeface="Arial" charset="0"/>
              </a:rPr>
              <a:t>ACCESS : </a:t>
            </a:r>
            <a:r>
              <a:rPr lang="id-ID" altLang="en-US" sz="1984" dirty="0" smtClean="0">
                <a:solidFill>
                  <a:srgbClr val="000000"/>
                </a:solidFill>
                <a:latin typeface="Arial" charset="0"/>
                <a:ea typeface="Arial" charset="0"/>
                <a:cs typeface="Arial" charset="0"/>
              </a:rPr>
              <a:t>Tax insentif to any company which do asset revaluation, insentive for syaria financing, insentive for real estate fnancing</a:t>
            </a:r>
            <a:endParaRPr lang="id-ID" altLang="en-US" sz="1984" dirty="0">
              <a:solidFill>
                <a:srgbClr val="000000"/>
              </a:solidFill>
              <a:latin typeface="Arial" charset="0"/>
              <a:ea typeface="Arial" charset="0"/>
              <a:cs typeface="Arial" charset="0"/>
            </a:endParaRPr>
          </a:p>
        </p:txBody>
      </p:sp>
      <p:sp>
        <p:nvSpPr>
          <p:cNvPr id="13" name="TextBox 53"/>
          <p:cNvSpPr txBox="1">
            <a:spLocks noChangeArrowheads="1"/>
          </p:cNvSpPr>
          <p:nvPr/>
        </p:nvSpPr>
        <p:spPr bwMode="auto">
          <a:xfrm>
            <a:off x="756477" y="10660094"/>
            <a:ext cx="11793689" cy="1342958"/>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rgbClr val="C00000"/>
                </a:solidFill>
                <a:latin typeface="Arial" charset="0"/>
                <a:ea typeface="Arial" charset="0"/>
                <a:cs typeface="Arial" charset="0"/>
              </a:rPr>
              <a:t>PACKAGE  </a:t>
            </a:r>
            <a:r>
              <a:rPr lang="id-ID" altLang="en-US" sz="3572" b="1" dirty="0">
                <a:solidFill>
                  <a:srgbClr val="C00000"/>
                </a:solidFill>
                <a:latin typeface="Arial" charset="0"/>
                <a:ea typeface="Arial" charset="0"/>
                <a:cs typeface="Arial" charset="0"/>
              </a:rPr>
              <a:t>VI, </a:t>
            </a:r>
            <a:r>
              <a:rPr lang="id-ID" altLang="en-US" sz="2778" b="1" dirty="0">
                <a:solidFill>
                  <a:srgbClr val="C00000"/>
                </a:solidFill>
                <a:latin typeface="Arial" charset="0"/>
                <a:ea typeface="Arial" charset="0"/>
                <a:cs typeface="Arial" charset="0"/>
              </a:rPr>
              <a:t>6 Nov </a:t>
            </a:r>
            <a:r>
              <a:rPr lang="uk-UA" altLang="en-US" sz="2778" b="1" dirty="0" smtClean="0">
                <a:solidFill>
                  <a:srgbClr val="C00000"/>
                </a:solidFill>
                <a:latin typeface="Arial" charset="0"/>
                <a:ea typeface="Arial" charset="0"/>
                <a:cs typeface="Arial" charset="0"/>
              </a:rPr>
              <a:t>’</a:t>
            </a:r>
            <a:r>
              <a:rPr lang="id-ID" altLang="en-US" sz="2778" b="1" dirty="0" smtClean="0">
                <a:solidFill>
                  <a:srgbClr val="C00000"/>
                </a:solidFill>
                <a:latin typeface="Arial" charset="0"/>
                <a:ea typeface="Arial" charset="0"/>
                <a:cs typeface="Arial" charset="0"/>
              </a:rPr>
              <a:t>15</a:t>
            </a:r>
            <a:endParaRPr lang="id-ID" altLang="en-US" sz="2778" b="1" dirty="0">
              <a:solidFill>
                <a:srgbClr val="C00000"/>
              </a:solidFill>
              <a:latin typeface="Arial" charset="0"/>
              <a:ea typeface="Arial" charset="0"/>
              <a:cs typeface="Arial" charset="0"/>
            </a:endParaRPr>
          </a:p>
          <a:p>
            <a:r>
              <a:rPr lang="id-ID" altLang="en-US" sz="1984" b="1" dirty="0" smtClean="0">
                <a:solidFill>
                  <a:srgbClr val="000000"/>
                </a:solidFill>
                <a:latin typeface="Arial" charset="0"/>
                <a:ea typeface="Arial" charset="0"/>
                <a:cs typeface="Arial" charset="0"/>
              </a:rPr>
              <a:t>ECONOMY MOBILIZATION AT THE PERIPERY AREAS AND AVALABILITY  OF MEDICINE RAW MATERIALS : </a:t>
            </a:r>
            <a:r>
              <a:rPr lang="id-ID" altLang="en-US" sz="1984" dirty="0" smtClean="0">
                <a:solidFill>
                  <a:srgbClr val="000000"/>
                </a:solidFill>
                <a:latin typeface="Arial" charset="0"/>
                <a:ea typeface="Arial" charset="0"/>
                <a:cs typeface="Arial" charset="0"/>
              </a:rPr>
              <a:t>Bank loan insentive, irrigation, e-procurement for medicine raw materials</a:t>
            </a:r>
            <a:endParaRPr lang="id-ID" altLang="en-US" sz="1984" dirty="0">
              <a:solidFill>
                <a:srgbClr val="000000"/>
              </a:solidFill>
              <a:latin typeface="Arial" charset="0"/>
              <a:ea typeface="Arial" charset="0"/>
              <a:cs typeface="Arial" charset="0"/>
            </a:endParaRPr>
          </a:p>
        </p:txBody>
      </p:sp>
      <p:sp>
        <p:nvSpPr>
          <p:cNvPr id="14" name="TextBox 54"/>
          <p:cNvSpPr txBox="1">
            <a:spLocks noChangeArrowheads="1"/>
          </p:cNvSpPr>
          <p:nvPr/>
        </p:nvSpPr>
        <p:spPr bwMode="auto">
          <a:xfrm>
            <a:off x="738301" y="12003117"/>
            <a:ext cx="11022714" cy="1342958"/>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rgbClr val="105B50"/>
                </a:solidFill>
                <a:latin typeface="Arial" charset="0"/>
                <a:ea typeface="Arial" charset="0"/>
                <a:cs typeface="Arial" charset="0"/>
              </a:rPr>
              <a:t>PACKAGE </a:t>
            </a:r>
            <a:r>
              <a:rPr lang="id-ID" altLang="en-US" sz="3572" b="1" dirty="0">
                <a:solidFill>
                  <a:srgbClr val="105B50"/>
                </a:solidFill>
                <a:latin typeface="Arial" charset="0"/>
                <a:ea typeface="Arial" charset="0"/>
                <a:cs typeface="Arial" charset="0"/>
              </a:rPr>
              <a:t>VII, </a:t>
            </a:r>
            <a:r>
              <a:rPr lang="id-ID" altLang="en-US" sz="2778" b="1" dirty="0">
                <a:solidFill>
                  <a:srgbClr val="105B50"/>
                </a:solidFill>
                <a:latin typeface="Arial" charset="0"/>
                <a:ea typeface="Arial" charset="0"/>
                <a:cs typeface="Arial" charset="0"/>
              </a:rPr>
              <a:t>7 De</a:t>
            </a:r>
            <a:r>
              <a:rPr lang="en-US" altLang="en-US" sz="2778" b="1" dirty="0">
                <a:solidFill>
                  <a:srgbClr val="105B50"/>
                </a:solidFill>
                <a:latin typeface="Arial" charset="0"/>
                <a:ea typeface="Arial" charset="0"/>
                <a:cs typeface="Arial" charset="0"/>
              </a:rPr>
              <a:t>c</a:t>
            </a:r>
            <a:r>
              <a:rPr lang="id-ID" altLang="en-US" sz="2778" b="1" dirty="0">
                <a:solidFill>
                  <a:srgbClr val="105B50"/>
                </a:solidFill>
                <a:latin typeface="Arial" charset="0"/>
                <a:ea typeface="Arial" charset="0"/>
                <a:cs typeface="Arial" charset="0"/>
              </a:rPr>
              <a:t> ‘15</a:t>
            </a:r>
          </a:p>
          <a:p>
            <a:r>
              <a:rPr lang="id-ID" altLang="en-US" sz="1984" b="1" dirty="0" smtClean="0">
                <a:solidFill>
                  <a:srgbClr val="000000"/>
                </a:solidFill>
                <a:latin typeface="Arial" charset="0"/>
                <a:ea typeface="Arial" charset="0"/>
                <a:cs typeface="Arial" charset="0"/>
              </a:rPr>
              <a:t>TAX INSENTIVE FOR INDUSTRY AND EASE IN LAND CERTIFICATION : </a:t>
            </a:r>
            <a:r>
              <a:rPr lang="id-ID" altLang="en-US" sz="1984" dirty="0" smtClean="0">
                <a:solidFill>
                  <a:srgbClr val="000000"/>
                </a:solidFill>
                <a:latin typeface="Arial" charset="0"/>
                <a:ea typeface="Arial" charset="0"/>
                <a:cs typeface="Arial" charset="0"/>
              </a:rPr>
              <a:t>Supporting industry that create more jobs with tax insentive, and ease in land certification</a:t>
            </a:r>
            <a:endParaRPr lang="id-ID" altLang="en-US" sz="1984" dirty="0">
              <a:solidFill>
                <a:srgbClr val="000000"/>
              </a:solidFill>
              <a:latin typeface="Arial" charset="0"/>
              <a:ea typeface="Arial" charset="0"/>
              <a:cs typeface="Arial" charset="0"/>
            </a:endParaRPr>
          </a:p>
        </p:txBody>
      </p:sp>
      <p:sp>
        <p:nvSpPr>
          <p:cNvPr id="15" name="TextBox 55"/>
          <p:cNvSpPr txBox="1">
            <a:spLocks noChangeArrowheads="1"/>
          </p:cNvSpPr>
          <p:nvPr/>
        </p:nvSpPr>
        <p:spPr bwMode="auto">
          <a:xfrm>
            <a:off x="12797971" y="3579228"/>
            <a:ext cx="10789719" cy="1648272"/>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id-ID" altLang="en-US" sz="3572" b="1" dirty="0" smtClean="0">
                <a:solidFill>
                  <a:srgbClr val="C00000"/>
                </a:solidFill>
                <a:latin typeface="Arial" charset="0"/>
                <a:ea typeface="Arial" charset="0"/>
                <a:cs typeface="Arial" charset="0"/>
              </a:rPr>
              <a:t>PACKAGE </a:t>
            </a:r>
            <a:r>
              <a:rPr lang="id-ID" altLang="en-US" sz="3572" b="1" dirty="0">
                <a:solidFill>
                  <a:srgbClr val="C00000"/>
                </a:solidFill>
                <a:latin typeface="Arial" charset="0"/>
                <a:ea typeface="Arial" charset="0"/>
                <a:cs typeface="Arial" charset="0"/>
              </a:rPr>
              <a:t>VIII, </a:t>
            </a:r>
            <a:r>
              <a:rPr lang="id-ID" altLang="en-US" sz="2778" b="1" dirty="0">
                <a:solidFill>
                  <a:srgbClr val="C00000"/>
                </a:solidFill>
                <a:latin typeface="Arial" charset="0"/>
                <a:ea typeface="Arial" charset="0"/>
                <a:cs typeface="Arial" charset="0"/>
              </a:rPr>
              <a:t>21 De</a:t>
            </a:r>
            <a:r>
              <a:rPr lang="en-US" altLang="en-US" sz="2778" b="1" dirty="0">
                <a:solidFill>
                  <a:srgbClr val="C00000"/>
                </a:solidFill>
                <a:latin typeface="Arial" charset="0"/>
                <a:ea typeface="Arial" charset="0"/>
                <a:cs typeface="Arial" charset="0"/>
              </a:rPr>
              <a:t>c</a:t>
            </a:r>
            <a:r>
              <a:rPr lang="id-ID" altLang="en-US" sz="2778" b="1" dirty="0">
                <a:solidFill>
                  <a:srgbClr val="C00000"/>
                </a:solidFill>
                <a:latin typeface="Arial" charset="0"/>
                <a:ea typeface="Arial" charset="0"/>
                <a:cs typeface="Arial" charset="0"/>
              </a:rPr>
              <a:t> ‘15</a:t>
            </a:r>
          </a:p>
          <a:p>
            <a:pPr algn="r"/>
            <a:r>
              <a:rPr lang="id-ID" altLang="en-US" sz="1984" b="1" dirty="0" smtClean="0">
                <a:solidFill>
                  <a:srgbClr val="000000"/>
                </a:solidFill>
                <a:latin typeface="Arial" charset="0"/>
                <a:ea typeface="Arial" charset="0"/>
                <a:cs typeface="Arial" charset="0"/>
              </a:rPr>
              <a:t>BUSINESS AND INVESTMENT CERTAINTY IN AIRCRAFT MAINTANANCE SERVICES AND OIL INDUSTRY: </a:t>
            </a:r>
            <a:r>
              <a:rPr lang="id-ID" altLang="en-US" sz="1984" dirty="0">
                <a:solidFill>
                  <a:srgbClr val="000000"/>
                </a:solidFill>
                <a:latin typeface="Arial" charset="0"/>
                <a:ea typeface="Arial" charset="0"/>
                <a:cs typeface="Arial" charset="0"/>
              </a:rPr>
              <a:t>one map policy </a:t>
            </a:r>
            <a:r>
              <a:rPr lang="id-ID" altLang="en-US" sz="1984" dirty="0" smtClean="0">
                <a:solidFill>
                  <a:srgbClr val="000000"/>
                </a:solidFill>
                <a:latin typeface="Arial" charset="0"/>
                <a:ea typeface="Arial" charset="0"/>
                <a:cs typeface="Arial" charset="0"/>
              </a:rPr>
              <a:t>to accelarate the solution in land accuquisition, effort in improving the national oil production, and to support aircraft maintanance services. </a:t>
            </a:r>
            <a:endParaRPr lang="id-ID" altLang="en-US" sz="1984" dirty="0">
              <a:solidFill>
                <a:srgbClr val="000000"/>
              </a:solidFill>
              <a:latin typeface="Arial" charset="0"/>
              <a:ea typeface="Arial" charset="0"/>
              <a:cs typeface="Arial" charset="0"/>
            </a:endParaRPr>
          </a:p>
        </p:txBody>
      </p:sp>
      <p:sp>
        <p:nvSpPr>
          <p:cNvPr id="16" name="TextBox 56"/>
          <p:cNvSpPr txBox="1">
            <a:spLocks noChangeArrowheads="1"/>
          </p:cNvSpPr>
          <p:nvPr/>
        </p:nvSpPr>
        <p:spPr bwMode="auto">
          <a:xfrm>
            <a:off x="12797971" y="5177324"/>
            <a:ext cx="10789719" cy="1648272"/>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id-ID" altLang="en-US" sz="3572" b="1" dirty="0" smtClean="0">
                <a:solidFill>
                  <a:srgbClr val="105B50"/>
                </a:solidFill>
                <a:latin typeface="Arial" charset="0"/>
                <a:ea typeface="Arial" charset="0"/>
                <a:cs typeface="Arial" charset="0"/>
              </a:rPr>
              <a:t>PACKAGE  </a:t>
            </a:r>
            <a:r>
              <a:rPr lang="id-ID" altLang="en-US" sz="3572" b="1" dirty="0">
                <a:solidFill>
                  <a:srgbClr val="105B50"/>
                </a:solidFill>
                <a:latin typeface="Arial" charset="0"/>
                <a:ea typeface="Arial" charset="0"/>
                <a:cs typeface="Arial" charset="0"/>
              </a:rPr>
              <a:t>IX,</a:t>
            </a:r>
            <a:r>
              <a:rPr lang="id-ID" altLang="en-US" sz="2778" b="1" dirty="0">
                <a:solidFill>
                  <a:srgbClr val="105B50"/>
                </a:solidFill>
                <a:latin typeface="Arial" charset="0"/>
                <a:ea typeface="Arial" charset="0"/>
                <a:cs typeface="Arial" charset="0"/>
              </a:rPr>
              <a:t> 27 Jan ‘16</a:t>
            </a:r>
          </a:p>
          <a:p>
            <a:pPr algn="r"/>
            <a:r>
              <a:rPr lang="id-ID" altLang="en-US" sz="1984" b="1" dirty="0" smtClean="0">
                <a:solidFill>
                  <a:srgbClr val="000000"/>
                </a:solidFill>
                <a:latin typeface="Arial" charset="0"/>
                <a:ea typeface="Arial" charset="0"/>
                <a:cs typeface="Arial" charset="0"/>
              </a:rPr>
              <a:t>ELECTRICITY AND LOGISTIC INFRASTRUCTURE: </a:t>
            </a:r>
            <a:r>
              <a:rPr lang="id-ID" altLang="en-US" sz="1984" dirty="0" smtClean="0">
                <a:solidFill>
                  <a:srgbClr val="000000"/>
                </a:solidFill>
                <a:latin typeface="Arial" charset="0"/>
                <a:ea typeface="Arial" charset="0"/>
                <a:cs typeface="Arial" charset="0"/>
              </a:rPr>
              <a:t>Provide the electricity for house hold, to stablize meats provision, aggregator for SME exports to develop village logistics to global market</a:t>
            </a:r>
            <a:endParaRPr lang="id-ID" altLang="en-US" sz="1984" dirty="0">
              <a:solidFill>
                <a:srgbClr val="000000"/>
              </a:solidFill>
              <a:latin typeface="Arial" charset="0"/>
              <a:ea typeface="Arial" charset="0"/>
              <a:cs typeface="Arial" charset="0"/>
            </a:endParaRPr>
          </a:p>
        </p:txBody>
      </p:sp>
      <p:sp>
        <p:nvSpPr>
          <p:cNvPr id="17" name="TextBox 57"/>
          <p:cNvSpPr txBox="1">
            <a:spLocks noChangeArrowheads="1"/>
          </p:cNvSpPr>
          <p:nvPr/>
        </p:nvSpPr>
        <p:spPr bwMode="auto">
          <a:xfrm>
            <a:off x="12657676" y="6779836"/>
            <a:ext cx="10789719" cy="1953586"/>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id-ID" altLang="en-US" sz="3572" b="1" dirty="0" smtClean="0">
                <a:solidFill>
                  <a:schemeClr val="accent2">
                    <a:lumMod val="50000"/>
                  </a:schemeClr>
                </a:solidFill>
                <a:latin typeface="Arial" charset="0"/>
                <a:ea typeface="Arial" charset="0"/>
                <a:cs typeface="Arial" charset="0"/>
              </a:rPr>
              <a:t>PACKAGE </a:t>
            </a:r>
            <a:r>
              <a:rPr lang="id-ID" altLang="en-US" sz="3572" b="1" dirty="0">
                <a:solidFill>
                  <a:schemeClr val="accent2">
                    <a:lumMod val="50000"/>
                  </a:schemeClr>
                </a:solidFill>
                <a:latin typeface="Arial" charset="0"/>
                <a:ea typeface="Arial" charset="0"/>
                <a:cs typeface="Arial" charset="0"/>
              </a:rPr>
              <a:t>X,</a:t>
            </a:r>
            <a:r>
              <a:rPr lang="id-ID" altLang="en-US" sz="2778" b="1" dirty="0">
                <a:solidFill>
                  <a:schemeClr val="accent2">
                    <a:lumMod val="50000"/>
                  </a:schemeClr>
                </a:solidFill>
                <a:latin typeface="Arial" charset="0"/>
                <a:ea typeface="Arial" charset="0"/>
                <a:cs typeface="Arial" charset="0"/>
              </a:rPr>
              <a:t> 11 Feb </a:t>
            </a:r>
            <a:r>
              <a:rPr lang="uk-UA" altLang="en-US" sz="2778" b="1" dirty="0" smtClean="0">
                <a:solidFill>
                  <a:schemeClr val="accent2">
                    <a:lumMod val="50000"/>
                  </a:schemeClr>
                </a:solidFill>
                <a:latin typeface="Arial" charset="0"/>
                <a:ea typeface="Arial" charset="0"/>
                <a:cs typeface="Arial" charset="0"/>
              </a:rPr>
              <a:t>’</a:t>
            </a:r>
            <a:r>
              <a:rPr lang="id-ID" altLang="en-US" sz="2778" b="1" dirty="0" smtClean="0">
                <a:solidFill>
                  <a:schemeClr val="accent2">
                    <a:lumMod val="50000"/>
                  </a:schemeClr>
                </a:solidFill>
                <a:latin typeface="Arial" charset="0"/>
                <a:ea typeface="Arial" charset="0"/>
                <a:cs typeface="Arial" charset="0"/>
              </a:rPr>
              <a:t>16</a:t>
            </a:r>
            <a:endParaRPr lang="id-ID" altLang="en-US" sz="2778" b="1" dirty="0">
              <a:solidFill>
                <a:schemeClr val="accent2">
                  <a:lumMod val="50000"/>
                </a:schemeClr>
              </a:solidFill>
              <a:latin typeface="Arial" charset="0"/>
              <a:ea typeface="Arial" charset="0"/>
              <a:cs typeface="Arial" charset="0"/>
            </a:endParaRPr>
          </a:p>
          <a:p>
            <a:pPr algn="r"/>
            <a:r>
              <a:rPr lang="id-ID" altLang="en-US" sz="1984" b="1" dirty="0" smtClean="0">
                <a:solidFill>
                  <a:srgbClr val="000000"/>
                </a:solidFill>
                <a:latin typeface="Arial" charset="0"/>
                <a:ea typeface="Arial" charset="0"/>
                <a:cs typeface="Arial" charset="0"/>
              </a:rPr>
              <a:t>OPENESS IN INVENTSMENT:  </a:t>
            </a:r>
            <a:r>
              <a:rPr lang="id-ID" altLang="en-US" sz="1984" dirty="0" smtClean="0">
                <a:solidFill>
                  <a:srgbClr val="000000"/>
                </a:solidFill>
                <a:latin typeface="Arial" charset="0"/>
                <a:ea typeface="Arial" charset="0"/>
                <a:cs typeface="Arial" charset="0"/>
              </a:rPr>
              <a:t>Policy change in list of list negative investment which guarantee the effectiveness of invetsment, improving the custodian of the SMEs and cooperation, supporting investment for high end technology,investment with massive capita and tourism</a:t>
            </a:r>
            <a:endParaRPr lang="id-ID" altLang="en-US" sz="1984" dirty="0">
              <a:solidFill>
                <a:srgbClr val="000000"/>
              </a:solidFill>
              <a:latin typeface="Arial" charset="0"/>
              <a:ea typeface="Arial" charset="0"/>
              <a:cs typeface="Arial" charset="0"/>
            </a:endParaRPr>
          </a:p>
        </p:txBody>
      </p:sp>
      <p:sp>
        <p:nvSpPr>
          <p:cNvPr id="18" name="TextBox 47"/>
          <p:cNvSpPr txBox="1">
            <a:spLocks noChangeArrowheads="1"/>
          </p:cNvSpPr>
          <p:nvPr/>
        </p:nvSpPr>
        <p:spPr bwMode="auto">
          <a:xfrm>
            <a:off x="753720" y="3604881"/>
            <a:ext cx="11751468" cy="1345007"/>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rgbClr val="0000FF"/>
                </a:solidFill>
                <a:latin typeface="Arial" charset="0"/>
                <a:ea typeface="Arial" charset="0"/>
                <a:cs typeface="Arial" charset="0"/>
              </a:rPr>
              <a:t>PACKAGE </a:t>
            </a:r>
            <a:r>
              <a:rPr lang="id-ID" altLang="en-US" sz="3572" b="1" dirty="0">
                <a:solidFill>
                  <a:srgbClr val="0000FF"/>
                </a:solidFill>
                <a:latin typeface="Arial" charset="0"/>
                <a:ea typeface="Arial" charset="0"/>
                <a:cs typeface="Arial" charset="0"/>
              </a:rPr>
              <a:t>I,</a:t>
            </a:r>
            <a:r>
              <a:rPr lang="id-ID" altLang="en-US" sz="2778" b="1" dirty="0">
                <a:solidFill>
                  <a:srgbClr val="0000FF"/>
                </a:solidFill>
                <a:latin typeface="Arial" charset="0"/>
                <a:ea typeface="Arial" charset="0"/>
                <a:cs typeface="Arial" charset="0"/>
              </a:rPr>
              <a:t> 9 Sept ‘15</a:t>
            </a:r>
          </a:p>
          <a:p>
            <a:r>
              <a:rPr lang="id-ID" altLang="en-US" sz="1984" b="1" dirty="0" smtClean="0">
                <a:solidFill>
                  <a:srgbClr val="000000"/>
                </a:solidFill>
                <a:latin typeface="Arial" charset="0"/>
                <a:ea typeface="Arial" charset="0"/>
                <a:cs typeface="Arial" charset="0"/>
              </a:rPr>
              <a:t>IMPROVING THE INDUSTRY COMPETIVENESS : </a:t>
            </a:r>
            <a:r>
              <a:rPr lang="id-ID" altLang="en-US" sz="1984" dirty="0" smtClean="0">
                <a:solidFill>
                  <a:srgbClr val="000000"/>
                </a:solidFill>
                <a:latin typeface="Arial" charset="0"/>
                <a:ea typeface="Arial" charset="0"/>
                <a:cs typeface="Arial" charset="0"/>
              </a:rPr>
              <a:t>Reducing and symplication  of regulation to reduce the red tape. </a:t>
            </a:r>
            <a:endParaRPr lang="id-ID" altLang="en-US" sz="1984" dirty="0">
              <a:solidFill>
                <a:srgbClr val="000000"/>
              </a:solidFill>
              <a:latin typeface="Arial" charset="0"/>
              <a:ea typeface="Arial" charset="0"/>
              <a:cs typeface="Arial" charset="0"/>
            </a:endParaRPr>
          </a:p>
        </p:txBody>
      </p:sp>
      <p:sp>
        <p:nvSpPr>
          <p:cNvPr id="19" name="TextBox 48"/>
          <p:cNvSpPr txBox="1">
            <a:spLocks noChangeArrowheads="1"/>
          </p:cNvSpPr>
          <p:nvPr/>
        </p:nvSpPr>
        <p:spPr bwMode="auto">
          <a:xfrm>
            <a:off x="785332" y="4882681"/>
            <a:ext cx="11751468" cy="1345007"/>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3572" b="1" dirty="0" smtClean="0">
                <a:solidFill>
                  <a:schemeClr val="accent3">
                    <a:lumMod val="50000"/>
                  </a:schemeClr>
                </a:solidFill>
                <a:latin typeface="Arial" charset="0"/>
                <a:ea typeface="Arial" charset="0"/>
                <a:cs typeface="Arial" charset="0"/>
              </a:rPr>
              <a:t>PACKAGE </a:t>
            </a:r>
            <a:r>
              <a:rPr lang="id-ID" altLang="en-US" sz="3572" b="1" dirty="0">
                <a:solidFill>
                  <a:schemeClr val="accent3">
                    <a:lumMod val="50000"/>
                  </a:schemeClr>
                </a:solidFill>
                <a:latin typeface="Arial" charset="0"/>
                <a:ea typeface="Arial" charset="0"/>
                <a:cs typeface="Arial" charset="0"/>
              </a:rPr>
              <a:t>II, </a:t>
            </a:r>
            <a:r>
              <a:rPr lang="id-ID" altLang="en-US" sz="2778" b="1" dirty="0">
                <a:solidFill>
                  <a:schemeClr val="accent3">
                    <a:lumMod val="50000"/>
                  </a:schemeClr>
                </a:solidFill>
                <a:latin typeface="Arial" charset="0"/>
                <a:ea typeface="Arial" charset="0"/>
                <a:cs typeface="Arial" charset="0"/>
              </a:rPr>
              <a:t>29 Sept ‘15</a:t>
            </a:r>
          </a:p>
          <a:p>
            <a:r>
              <a:rPr lang="id-ID" altLang="en-US" sz="1984" b="1" dirty="0" smtClean="0">
                <a:solidFill>
                  <a:srgbClr val="000000"/>
                </a:solidFill>
                <a:latin typeface="Arial" charset="0"/>
                <a:ea typeface="Arial" charset="0"/>
                <a:cs typeface="Arial" charset="0"/>
              </a:rPr>
              <a:t>INVESTMENT AND FOREX PROMOTION : </a:t>
            </a:r>
            <a:r>
              <a:rPr lang="id-ID" altLang="en-US" sz="1984" dirty="0" smtClean="0">
                <a:solidFill>
                  <a:srgbClr val="000000"/>
                </a:solidFill>
                <a:latin typeface="Arial" charset="0"/>
                <a:ea typeface="Arial" charset="0"/>
                <a:cs typeface="Arial" charset="0"/>
              </a:rPr>
              <a:t>Ease of investment licencing (3 hours licencing issued), and insentive for forex on export</a:t>
            </a:r>
            <a:endParaRPr lang="id-ID" altLang="en-US" sz="1984" dirty="0">
              <a:solidFill>
                <a:srgbClr val="000000"/>
              </a:solidFill>
              <a:latin typeface="Arial" charset="0"/>
              <a:ea typeface="Arial" charset="0"/>
              <a:cs typeface="Arial" charset="0"/>
            </a:endParaRPr>
          </a:p>
        </p:txBody>
      </p:sp>
      <p:sp>
        <p:nvSpPr>
          <p:cNvPr id="20" name="TextBox 30"/>
          <p:cNvSpPr txBox="1">
            <a:spLocks noChangeArrowheads="1"/>
          </p:cNvSpPr>
          <p:nvPr/>
        </p:nvSpPr>
        <p:spPr bwMode="auto">
          <a:xfrm>
            <a:off x="12797971" y="8430969"/>
            <a:ext cx="10775870" cy="1648272"/>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id-ID" altLang="en-US" sz="3572" b="1" dirty="0" smtClean="0">
                <a:solidFill>
                  <a:schemeClr val="accent2">
                    <a:lumMod val="50000"/>
                  </a:schemeClr>
                </a:solidFill>
                <a:latin typeface="Arial" charset="0"/>
                <a:ea typeface="Arial" charset="0"/>
                <a:cs typeface="Arial" charset="0"/>
              </a:rPr>
              <a:t>PACKAGE </a:t>
            </a:r>
            <a:r>
              <a:rPr lang="id-ID" altLang="en-US" sz="3572" b="1" dirty="0">
                <a:solidFill>
                  <a:schemeClr val="accent2">
                    <a:lumMod val="50000"/>
                  </a:schemeClr>
                </a:solidFill>
                <a:latin typeface="Arial" charset="0"/>
                <a:ea typeface="Arial" charset="0"/>
                <a:cs typeface="Arial" charset="0"/>
              </a:rPr>
              <a:t>XI, </a:t>
            </a:r>
            <a:r>
              <a:rPr lang="id-ID" altLang="en-US" sz="2778" b="1" dirty="0">
                <a:solidFill>
                  <a:schemeClr val="accent2">
                    <a:lumMod val="50000"/>
                  </a:schemeClr>
                </a:solidFill>
                <a:latin typeface="Arial" charset="0"/>
                <a:ea typeface="Arial" charset="0"/>
                <a:cs typeface="Arial" charset="0"/>
              </a:rPr>
              <a:t>29 Mar </a:t>
            </a:r>
            <a:r>
              <a:rPr lang="uk-UA" altLang="en-US" sz="2778" b="1" dirty="0" smtClean="0">
                <a:solidFill>
                  <a:schemeClr val="accent2">
                    <a:lumMod val="50000"/>
                  </a:schemeClr>
                </a:solidFill>
                <a:latin typeface="Arial" charset="0"/>
                <a:ea typeface="Arial" charset="0"/>
                <a:cs typeface="Arial" charset="0"/>
              </a:rPr>
              <a:t>’</a:t>
            </a:r>
            <a:r>
              <a:rPr lang="id-ID" altLang="en-US" sz="2778" b="1" dirty="0" smtClean="0">
                <a:solidFill>
                  <a:schemeClr val="accent2">
                    <a:lumMod val="50000"/>
                  </a:schemeClr>
                </a:solidFill>
                <a:latin typeface="Arial" charset="0"/>
                <a:ea typeface="Arial" charset="0"/>
                <a:cs typeface="Arial" charset="0"/>
              </a:rPr>
              <a:t>16</a:t>
            </a:r>
            <a:endParaRPr lang="id-ID" altLang="en-US" sz="2778" b="1" dirty="0">
              <a:solidFill>
                <a:schemeClr val="accent2">
                  <a:lumMod val="50000"/>
                </a:schemeClr>
              </a:solidFill>
              <a:latin typeface="Arial" charset="0"/>
              <a:ea typeface="Arial" charset="0"/>
              <a:cs typeface="Arial" charset="0"/>
            </a:endParaRPr>
          </a:p>
          <a:p>
            <a:pPr algn="r"/>
            <a:r>
              <a:rPr lang="id-ID" altLang="en-US" sz="1984" b="1" dirty="0" smtClean="0">
                <a:solidFill>
                  <a:srgbClr val="000000"/>
                </a:solidFill>
                <a:latin typeface="Arial" charset="0"/>
                <a:ea typeface="Arial" charset="0"/>
                <a:cs typeface="Arial" charset="0"/>
              </a:rPr>
              <a:t>FINANCING ACCESS, </a:t>
            </a:r>
            <a:r>
              <a:rPr lang="id-ID" altLang="en-US" sz="1984" b="1" dirty="0">
                <a:solidFill>
                  <a:srgbClr val="000000"/>
                </a:solidFill>
                <a:latin typeface="Arial" charset="0"/>
                <a:ea typeface="Arial" charset="0"/>
                <a:cs typeface="Arial" charset="0"/>
              </a:rPr>
              <a:t>DWELLING TIME, </a:t>
            </a:r>
            <a:r>
              <a:rPr lang="id-ID" altLang="en-US" sz="1984" b="1" dirty="0" smtClean="0">
                <a:solidFill>
                  <a:srgbClr val="000000"/>
                </a:solidFill>
                <a:latin typeface="Arial" charset="0"/>
                <a:ea typeface="Arial" charset="0"/>
                <a:cs typeface="Arial" charset="0"/>
              </a:rPr>
              <a:t>DRUG INDUSTRY AS WELL AS HEALTH SUPPORT TOOLS : </a:t>
            </a:r>
            <a:r>
              <a:rPr lang="id-ID" altLang="en-US" sz="1984" dirty="0" smtClean="0">
                <a:solidFill>
                  <a:srgbClr val="000000"/>
                </a:solidFill>
                <a:latin typeface="Arial" charset="0"/>
                <a:ea typeface="Arial" charset="0"/>
                <a:cs typeface="Arial" charset="0"/>
              </a:rPr>
              <a:t>Financing accees for SMEs, developing drug and health support industry, risk mangament for logistic management</a:t>
            </a:r>
            <a:endParaRPr lang="id-ID" altLang="en-US" sz="1984" dirty="0">
              <a:solidFill>
                <a:srgbClr val="000000"/>
              </a:solidFill>
              <a:latin typeface="Arial" charset="0"/>
              <a:ea typeface="Arial" charset="0"/>
              <a:cs typeface="Arial" charset="0"/>
            </a:endParaRPr>
          </a:p>
        </p:txBody>
      </p:sp>
      <p:sp>
        <p:nvSpPr>
          <p:cNvPr id="21" name="TextBox 30"/>
          <p:cNvSpPr txBox="1">
            <a:spLocks noChangeArrowheads="1"/>
          </p:cNvSpPr>
          <p:nvPr/>
        </p:nvSpPr>
        <p:spPr bwMode="auto">
          <a:xfrm>
            <a:off x="12812781" y="10144195"/>
            <a:ext cx="10774908" cy="1342958"/>
          </a:xfrm>
          <a:prstGeom prst="rect">
            <a:avLst/>
          </a:prstGeom>
          <a:noFill/>
          <a:ln w="9525">
            <a:noFill/>
            <a:miter lim="800000"/>
            <a:headEnd/>
            <a:tailEnd/>
          </a:ln>
          <a:extLst/>
        </p:spPr>
        <p:txBody>
          <a:bodyPr wrap="square" lIns="180874" tIns="90437" rIns="180874" bIns="90437">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id-ID" altLang="en-US" sz="3572" b="1" dirty="0" smtClean="0">
                <a:solidFill>
                  <a:srgbClr val="0000FF"/>
                </a:solidFill>
                <a:latin typeface="Arial" charset="0"/>
                <a:ea typeface="Arial" charset="0"/>
                <a:cs typeface="Arial" charset="0"/>
              </a:rPr>
              <a:t>PACKAGE </a:t>
            </a:r>
            <a:r>
              <a:rPr lang="id-ID" altLang="en-US" sz="3572" b="1" dirty="0">
                <a:solidFill>
                  <a:srgbClr val="0000FF"/>
                </a:solidFill>
                <a:latin typeface="Arial" charset="0"/>
                <a:ea typeface="Arial" charset="0"/>
                <a:cs typeface="Arial" charset="0"/>
              </a:rPr>
              <a:t>XII, </a:t>
            </a:r>
            <a:r>
              <a:rPr lang="id-ID" altLang="en-US" sz="2778" b="1" dirty="0">
                <a:solidFill>
                  <a:srgbClr val="0000FF"/>
                </a:solidFill>
                <a:latin typeface="Arial" charset="0"/>
                <a:ea typeface="Arial" charset="0"/>
                <a:cs typeface="Arial" charset="0"/>
              </a:rPr>
              <a:t>28 Apr ‘16</a:t>
            </a:r>
          </a:p>
          <a:p>
            <a:pPr algn="r"/>
            <a:r>
              <a:rPr lang="id-ID" altLang="en-US" sz="1984" b="1" dirty="0" smtClean="0">
                <a:solidFill>
                  <a:srgbClr val="000000"/>
                </a:solidFill>
                <a:latin typeface="Arial" charset="0"/>
                <a:ea typeface="Arial" charset="0"/>
                <a:cs typeface="Arial" charset="0"/>
              </a:rPr>
              <a:t>IMPROVING THE </a:t>
            </a:r>
            <a:r>
              <a:rPr lang="id-ID" altLang="en-US" sz="1984" b="1" i="1" dirty="0" smtClean="0">
                <a:solidFill>
                  <a:srgbClr val="000000"/>
                </a:solidFill>
                <a:latin typeface="Arial" charset="0"/>
                <a:ea typeface="Arial" charset="0"/>
                <a:cs typeface="Arial" charset="0"/>
              </a:rPr>
              <a:t>EASE </a:t>
            </a:r>
            <a:r>
              <a:rPr lang="id-ID" altLang="en-US" sz="1984" b="1" i="1" dirty="0">
                <a:solidFill>
                  <a:srgbClr val="000000"/>
                </a:solidFill>
                <a:latin typeface="Arial" charset="0"/>
                <a:ea typeface="Arial" charset="0"/>
                <a:cs typeface="Arial" charset="0"/>
              </a:rPr>
              <a:t>of DOING BUSINESS (EoDB</a:t>
            </a:r>
            <a:r>
              <a:rPr lang="id-ID" altLang="en-US" sz="1984" b="1" i="1" dirty="0" smtClean="0">
                <a:solidFill>
                  <a:srgbClr val="000000"/>
                </a:solidFill>
                <a:latin typeface="Arial" charset="0"/>
                <a:ea typeface="Arial" charset="0"/>
                <a:cs typeface="Arial" charset="0"/>
              </a:rPr>
              <a:t>) RANK</a:t>
            </a:r>
            <a:r>
              <a:rPr lang="id-ID" altLang="en-US" sz="1984" i="1" dirty="0" smtClean="0">
                <a:solidFill>
                  <a:srgbClr val="000000"/>
                </a:solidFill>
                <a:latin typeface="Arial" charset="0"/>
                <a:ea typeface="Arial" charset="0"/>
                <a:cs typeface="Arial" charset="0"/>
              </a:rPr>
              <a:t>:</a:t>
            </a:r>
            <a:r>
              <a:rPr lang="id-ID" altLang="en-US" sz="1984" dirty="0" smtClean="0">
                <a:solidFill>
                  <a:srgbClr val="000000"/>
                </a:solidFill>
                <a:latin typeface="Arial" charset="0"/>
                <a:ea typeface="Arial" charset="0"/>
                <a:cs typeface="Arial" charset="0"/>
              </a:rPr>
              <a:t> Cutting number of permits, procedures, time, and cost for EODB in Indonesia</a:t>
            </a:r>
            <a:endParaRPr lang="id-ID" altLang="en-US" sz="1984" dirty="0">
              <a:solidFill>
                <a:srgbClr val="000000"/>
              </a:solidFill>
              <a:latin typeface="Arial" charset="0"/>
              <a:ea typeface="Arial" charset="0"/>
              <a:cs typeface="Arial" charset="0"/>
            </a:endParaRPr>
          </a:p>
        </p:txBody>
      </p:sp>
      <p:cxnSp>
        <p:nvCxnSpPr>
          <p:cNvPr id="22" name="Straight Connector 21"/>
          <p:cNvCxnSpPr/>
          <p:nvPr/>
        </p:nvCxnSpPr>
        <p:spPr>
          <a:xfrm>
            <a:off x="12657191" y="4047337"/>
            <a:ext cx="0" cy="9131195"/>
          </a:xfrm>
          <a:prstGeom prst="line">
            <a:avLst/>
          </a:prstGeom>
          <a:ln w="571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874501" y="2399210"/>
            <a:ext cx="22572894" cy="1002017"/>
            <a:chOff x="100168" y="2222723"/>
            <a:chExt cx="8709144" cy="355644"/>
          </a:xfrm>
        </p:grpSpPr>
        <p:sp>
          <p:nvSpPr>
            <p:cNvPr id="30" name="Freeform 29"/>
            <p:cNvSpPr/>
            <p:nvPr/>
          </p:nvSpPr>
          <p:spPr>
            <a:xfrm>
              <a:off x="100168" y="2231597"/>
              <a:ext cx="2903048" cy="346770"/>
            </a:xfrm>
            <a:custGeom>
              <a:avLst/>
              <a:gdLst>
                <a:gd name="connsiteX0" fmla="*/ 0 w 1472861"/>
                <a:gd name="connsiteY0" fmla="*/ 0 h 982398"/>
                <a:gd name="connsiteX1" fmla="*/ 1472861 w 1472861"/>
                <a:gd name="connsiteY1" fmla="*/ 0 h 982398"/>
                <a:gd name="connsiteX2" fmla="*/ 1472861 w 1472861"/>
                <a:gd name="connsiteY2" fmla="*/ 982398 h 982398"/>
                <a:gd name="connsiteX3" fmla="*/ 0 w 1472861"/>
                <a:gd name="connsiteY3" fmla="*/ 982398 h 982398"/>
                <a:gd name="connsiteX4" fmla="*/ 0 w 1472861"/>
                <a:gd name="connsiteY4" fmla="*/ 0 h 98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861" h="982398">
                  <a:moveTo>
                    <a:pt x="0" y="0"/>
                  </a:moveTo>
                  <a:lnTo>
                    <a:pt x="1472861" y="0"/>
                  </a:lnTo>
                  <a:lnTo>
                    <a:pt x="1472861" y="982398"/>
                  </a:lnTo>
                  <a:lnTo>
                    <a:pt x="0" y="982398"/>
                  </a:lnTo>
                  <a:lnTo>
                    <a:pt x="0" y="0"/>
                  </a:lnTo>
                  <a:close/>
                </a:path>
              </a:pathLst>
            </a:custGeom>
            <a:solidFill>
              <a:srgbClr val="0070C0">
                <a:alpha val="89804"/>
              </a:srgbClr>
            </a:solidFill>
            <a:scene3d>
              <a:camera prst="orthographicFront"/>
              <a:lightRig rig="flat" dir="t"/>
            </a:scene3d>
            <a:sp3d z="-190500" extrusionH="12700" prstMaterial="plastic">
              <a:bevelT w="50800" h="50800"/>
            </a:sp3d>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23295" tIns="206918" rIns="206922" bIns="206918" numCol="1" spcCol="1270" anchor="ctr" anchorCtr="0">
              <a:noAutofit/>
            </a:bodyPr>
            <a:lstStyle/>
            <a:p>
              <a:pPr algn="ctr" defTabSz="1303134">
                <a:lnSpc>
                  <a:spcPct val="90000"/>
                </a:lnSpc>
                <a:spcBef>
                  <a:spcPct val="0"/>
                </a:spcBef>
                <a:spcAft>
                  <a:spcPct val="35000"/>
                </a:spcAft>
              </a:pPr>
              <a:r>
                <a:rPr lang="en-US" sz="2381" b="1" kern="0" dirty="0">
                  <a:solidFill>
                    <a:schemeClr val="bg1"/>
                  </a:solidFill>
                  <a:latin typeface="Arial" panose="020B0604020202020204" pitchFamily="34" charset="0"/>
                  <a:cs typeface="Arial" panose="020B0604020202020204" pitchFamily="34" charset="0"/>
                </a:rPr>
                <a:t>HARMONIZING REGULATIONS</a:t>
              </a:r>
              <a:endParaRPr lang="id-ID" sz="2381" b="1" kern="0" dirty="0">
                <a:solidFill>
                  <a:schemeClr val="bg1"/>
                </a:solidFill>
                <a:latin typeface="Arial" panose="020B0604020202020204" pitchFamily="34" charset="0"/>
                <a:cs typeface="Arial" panose="020B0604020202020204" pitchFamily="34" charset="0"/>
              </a:endParaRPr>
            </a:p>
          </p:txBody>
        </p:sp>
        <p:sp>
          <p:nvSpPr>
            <p:cNvPr id="31" name="Freeform 30"/>
            <p:cNvSpPr/>
            <p:nvPr/>
          </p:nvSpPr>
          <p:spPr>
            <a:xfrm>
              <a:off x="3003216" y="2222723"/>
              <a:ext cx="2903048" cy="346770"/>
            </a:xfrm>
            <a:custGeom>
              <a:avLst/>
              <a:gdLst>
                <a:gd name="connsiteX0" fmla="*/ 0 w 1472861"/>
                <a:gd name="connsiteY0" fmla="*/ 0 h 982398"/>
                <a:gd name="connsiteX1" fmla="*/ 1472861 w 1472861"/>
                <a:gd name="connsiteY1" fmla="*/ 0 h 982398"/>
                <a:gd name="connsiteX2" fmla="*/ 1472861 w 1472861"/>
                <a:gd name="connsiteY2" fmla="*/ 982398 h 982398"/>
                <a:gd name="connsiteX3" fmla="*/ 0 w 1472861"/>
                <a:gd name="connsiteY3" fmla="*/ 982398 h 982398"/>
                <a:gd name="connsiteX4" fmla="*/ 0 w 1472861"/>
                <a:gd name="connsiteY4" fmla="*/ 0 h 98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861" h="982398">
                  <a:moveTo>
                    <a:pt x="0" y="0"/>
                  </a:moveTo>
                  <a:lnTo>
                    <a:pt x="1472861" y="0"/>
                  </a:lnTo>
                  <a:lnTo>
                    <a:pt x="1472861" y="982398"/>
                  </a:lnTo>
                  <a:lnTo>
                    <a:pt x="0" y="982398"/>
                  </a:lnTo>
                  <a:lnTo>
                    <a:pt x="0" y="0"/>
                  </a:lnTo>
                  <a:close/>
                </a:path>
              </a:pathLst>
            </a:custGeom>
            <a:solidFill>
              <a:srgbClr val="FFCE33">
                <a:alpha val="89804"/>
              </a:srgbClr>
            </a:solidFill>
            <a:scene3d>
              <a:camera prst="orthographicFront"/>
              <a:lightRig rig="flat" dir="t"/>
            </a:scene3d>
            <a:sp3d z="-190500" extrusionH="12700" prstMaterial="plastic">
              <a:bevelT w="50800" h="50800"/>
            </a:sp3d>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23295" tIns="206918" rIns="206922" bIns="206918" numCol="1" spcCol="1270" anchor="ctr" anchorCtr="0">
              <a:noAutofit/>
            </a:bodyPr>
            <a:lstStyle/>
            <a:p>
              <a:pPr algn="ctr" defTabSz="1303134">
                <a:lnSpc>
                  <a:spcPct val="90000"/>
                </a:lnSpc>
                <a:spcBef>
                  <a:spcPct val="0"/>
                </a:spcBef>
                <a:spcAft>
                  <a:spcPct val="35000"/>
                </a:spcAft>
              </a:pPr>
              <a:r>
                <a:rPr lang="en-US" sz="2381" b="1" kern="0" dirty="0">
                  <a:solidFill>
                    <a:prstClr val="black">
                      <a:hueOff val="0"/>
                      <a:satOff val="0"/>
                      <a:lumOff val="0"/>
                      <a:alphaOff val="0"/>
                    </a:prstClr>
                  </a:solidFill>
                  <a:latin typeface="Arial" panose="020B0604020202020204" pitchFamily="34" charset="0"/>
                  <a:cs typeface="Arial" panose="020B0604020202020204" pitchFamily="34" charset="0"/>
                </a:rPr>
                <a:t>SIMPLIFYING BUREAUCRATIC PROCESS</a:t>
              </a:r>
              <a:endParaRPr lang="id-ID" sz="2381" b="1" kern="0" dirty="0">
                <a:solidFill>
                  <a:prstClr val="black">
                    <a:hueOff val="0"/>
                    <a:satOff val="0"/>
                    <a:lumOff val="0"/>
                    <a:alphaOff val="0"/>
                  </a:prstClr>
                </a:solidFill>
                <a:latin typeface="Arial" panose="020B0604020202020204" pitchFamily="34" charset="0"/>
                <a:cs typeface="Arial" panose="020B0604020202020204" pitchFamily="34" charset="0"/>
              </a:endParaRPr>
            </a:p>
          </p:txBody>
        </p:sp>
        <p:sp>
          <p:nvSpPr>
            <p:cNvPr id="32" name="Freeform 31"/>
            <p:cNvSpPr/>
            <p:nvPr/>
          </p:nvSpPr>
          <p:spPr>
            <a:xfrm>
              <a:off x="5906264" y="2231597"/>
              <a:ext cx="2903048" cy="342372"/>
            </a:xfrm>
            <a:custGeom>
              <a:avLst/>
              <a:gdLst>
                <a:gd name="connsiteX0" fmla="*/ 0 w 1472861"/>
                <a:gd name="connsiteY0" fmla="*/ 0 h 982398"/>
                <a:gd name="connsiteX1" fmla="*/ 1472861 w 1472861"/>
                <a:gd name="connsiteY1" fmla="*/ 0 h 982398"/>
                <a:gd name="connsiteX2" fmla="*/ 1472861 w 1472861"/>
                <a:gd name="connsiteY2" fmla="*/ 982398 h 982398"/>
                <a:gd name="connsiteX3" fmla="*/ 0 w 1472861"/>
                <a:gd name="connsiteY3" fmla="*/ 982398 h 982398"/>
                <a:gd name="connsiteX4" fmla="*/ 0 w 1472861"/>
                <a:gd name="connsiteY4" fmla="*/ 0 h 98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861" h="982398">
                  <a:moveTo>
                    <a:pt x="0" y="0"/>
                  </a:moveTo>
                  <a:lnTo>
                    <a:pt x="1472861" y="0"/>
                  </a:lnTo>
                  <a:lnTo>
                    <a:pt x="1472861" y="982398"/>
                  </a:lnTo>
                  <a:lnTo>
                    <a:pt x="0" y="982398"/>
                  </a:lnTo>
                  <a:lnTo>
                    <a:pt x="0" y="0"/>
                  </a:lnTo>
                  <a:close/>
                </a:path>
              </a:pathLst>
            </a:custGeom>
            <a:solidFill>
              <a:schemeClr val="accent2">
                <a:lumMod val="75000"/>
                <a:alpha val="89804"/>
              </a:schemeClr>
            </a:solidFill>
            <a:scene3d>
              <a:camera prst="orthographicFront"/>
              <a:lightRig rig="flat" dir="t"/>
            </a:scene3d>
            <a:sp3d z="-190500" extrusionH="12700" prstMaterial="plastic">
              <a:bevelT w="50800" h="50800"/>
            </a:sp3d>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23295" tIns="206918" rIns="206922" bIns="206918" numCol="1" spcCol="1270" anchor="ctr" anchorCtr="0">
              <a:noAutofit/>
            </a:bodyPr>
            <a:lstStyle/>
            <a:p>
              <a:pPr algn="ctr" defTabSz="1303134">
                <a:lnSpc>
                  <a:spcPct val="90000"/>
                </a:lnSpc>
                <a:spcBef>
                  <a:spcPct val="0"/>
                </a:spcBef>
                <a:spcAft>
                  <a:spcPct val="35000"/>
                </a:spcAft>
              </a:pPr>
              <a:r>
                <a:rPr lang="en-US" sz="2381" b="1" kern="0" dirty="0">
                  <a:solidFill>
                    <a:schemeClr val="bg1"/>
                  </a:solidFill>
                  <a:latin typeface="Arial" panose="020B0604020202020204" pitchFamily="34" charset="0"/>
                  <a:cs typeface="Arial" panose="020B0604020202020204" pitchFamily="34" charset="0"/>
                </a:rPr>
                <a:t>ENSURING LAW ENFORCEABILITY</a:t>
              </a:r>
              <a:endParaRPr lang="id-ID" sz="2381" b="1" kern="0" dirty="0">
                <a:solidFill>
                  <a:schemeClr val="bg1"/>
                </a:solidFill>
                <a:latin typeface="Arial" panose="020B0604020202020204" pitchFamily="34" charset="0"/>
                <a:cs typeface="Arial" panose="020B0604020202020204" pitchFamily="34" charset="0"/>
              </a:endParaRPr>
            </a:p>
          </p:txBody>
        </p:sp>
      </p:grpSp>
      <p:sp>
        <p:nvSpPr>
          <p:cNvPr id="33" name="TextBox 32"/>
          <p:cNvSpPr txBox="1">
            <a:spLocks noChangeArrowheads="1"/>
          </p:cNvSpPr>
          <p:nvPr/>
        </p:nvSpPr>
        <p:spPr bwMode="auto">
          <a:xfrm>
            <a:off x="2632158" y="1147668"/>
            <a:ext cx="20815237" cy="150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874" tIns="90437" rIns="180874" bIns="90437">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lnSpc>
                <a:spcPct val="90000"/>
              </a:lnSpc>
            </a:pPr>
            <a:r>
              <a:rPr lang="en-US" sz="3175" b="1" i="1" dirty="0" smtClean="0">
                <a:latin typeface="Arial" charset="0"/>
                <a:ea typeface="Arial" charset="0"/>
                <a:cs typeface="Arial" charset="0"/>
              </a:rPr>
              <a:t>Improving industry competitiveness, improving the citizen ability to pay, improving the investment, export, tourism, and a sustainable of economic growth.</a:t>
            </a:r>
            <a:endParaRPr lang="id-ID" sz="3175" b="1" i="1" dirty="0">
              <a:latin typeface="Arial" charset="0"/>
              <a:ea typeface="Arial" charset="0"/>
              <a:cs typeface="Arial" charset="0"/>
            </a:endParaRPr>
          </a:p>
          <a:p>
            <a:pPr algn="just" eaLnBrk="1" hangingPunct="1">
              <a:lnSpc>
                <a:spcPct val="90000"/>
              </a:lnSpc>
            </a:pPr>
            <a:endParaRPr lang="id-ID" sz="3175" b="1" i="1" dirty="0">
              <a:latin typeface="Arial" charset="0"/>
              <a:ea typeface="Arial" charset="0"/>
              <a:cs typeface="Arial" charset="0"/>
            </a:endParaRPr>
          </a:p>
        </p:txBody>
      </p:sp>
      <p:grpSp>
        <p:nvGrpSpPr>
          <p:cNvPr id="34" name="Group 33"/>
          <p:cNvGrpSpPr/>
          <p:nvPr/>
        </p:nvGrpSpPr>
        <p:grpSpPr>
          <a:xfrm>
            <a:off x="1021737" y="1276532"/>
            <a:ext cx="1466561" cy="254614"/>
            <a:chOff x="1703388" y="2006913"/>
            <a:chExt cx="1478230" cy="258682"/>
          </a:xfrm>
        </p:grpSpPr>
        <p:sp>
          <p:nvSpPr>
            <p:cNvPr id="35" name="Oval 34"/>
            <p:cNvSpPr/>
            <p:nvPr/>
          </p:nvSpPr>
          <p:spPr>
            <a:xfrm>
              <a:off x="1703388" y="2006913"/>
              <a:ext cx="258682"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7" dirty="0">
                <a:latin typeface="Arial" pitchFamily="34" charset="0"/>
                <a:ea typeface="Arial Narrow" charset="0"/>
                <a:cs typeface="Arial" pitchFamily="34" charset="0"/>
              </a:endParaRPr>
            </a:p>
          </p:txBody>
        </p:sp>
        <p:sp>
          <p:nvSpPr>
            <p:cNvPr id="36" name="Oval 35"/>
            <p:cNvSpPr/>
            <p:nvPr/>
          </p:nvSpPr>
          <p:spPr>
            <a:xfrm>
              <a:off x="2008275" y="2006913"/>
              <a:ext cx="258682"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7" dirty="0">
                <a:latin typeface="Arial" pitchFamily="34" charset="0"/>
                <a:ea typeface="Arial Narrow" charset="0"/>
                <a:cs typeface="Arial" pitchFamily="34" charset="0"/>
              </a:endParaRPr>
            </a:p>
          </p:txBody>
        </p:sp>
        <p:sp>
          <p:nvSpPr>
            <p:cNvPr id="37" name="Oval 36"/>
            <p:cNvSpPr/>
            <p:nvPr/>
          </p:nvSpPr>
          <p:spPr>
            <a:xfrm>
              <a:off x="2313162" y="2006913"/>
              <a:ext cx="258682"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7" dirty="0">
                <a:latin typeface="Arial" pitchFamily="34" charset="0"/>
                <a:ea typeface="Arial Narrow" charset="0"/>
                <a:cs typeface="Arial" pitchFamily="34" charset="0"/>
              </a:endParaRPr>
            </a:p>
          </p:txBody>
        </p:sp>
        <p:sp>
          <p:nvSpPr>
            <p:cNvPr id="38" name="Oval 37"/>
            <p:cNvSpPr/>
            <p:nvPr/>
          </p:nvSpPr>
          <p:spPr>
            <a:xfrm>
              <a:off x="2618049" y="2006913"/>
              <a:ext cx="258682"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7" dirty="0">
                <a:latin typeface="Arial" pitchFamily="34" charset="0"/>
                <a:ea typeface="Arial Narrow" charset="0"/>
                <a:cs typeface="Arial" pitchFamily="34" charset="0"/>
              </a:endParaRPr>
            </a:p>
          </p:txBody>
        </p:sp>
        <p:sp>
          <p:nvSpPr>
            <p:cNvPr id="39" name="Oval 38"/>
            <p:cNvSpPr/>
            <p:nvPr/>
          </p:nvSpPr>
          <p:spPr>
            <a:xfrm>
              <a:off x="2922936" y="2006913"/>
              <a:ext cx="258682"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7" dirty="0">
                <a:latin typeface="Arial" pitchFamily="34" charset="0"/>
                <a:ea typeface="Arial Narrow" charset="0"/>
                <a:cs typeface="Arial" pitchFamily="34" charset="0"/>
              </a:endParaRPr>
            </a:p>
          </p:txBody>
        </p:sp>
      </p:grpSp>
      <p:sp>
        <p:nvSpPr>
          <p:cNvPr id="28" name="TextBox 27"/>
          <p:cNvSpPr txBox="1"/>
          <p:nvPr/>
        </p:nvSpPr>
        <p:spPr>
          <a:xfrm>
            <a:off x="13318869" y="11714580"/>
            <a:ext cx="10348137" cy="1584943"/>
          </a:xfrm>
          <a:prstGeom prst="rect">
            <a:avLst/>
          </a:prstGeom>
          <a:noFill/>
          <a:ln>
            <a:noFill/>
          </a:ln>
        </p:spPr>
        <p:txBody>
          <a:bodyPr wrap="square" rtlCol="0">
            <a:spAutoFit/>
          </a:bodyPr>
          <a:lstStyle/>
          <a:p>
            <a:pPr algn="r" defTabSz="2437730">
              <a:lnSpc>
                <a:spcPts val="2933"/>
              </a:lnSpc>
            </a:pPr>
            <a:r>
              <a:rPr lang="en-US" sz="3200" b="1" kern="0" dirty="0" smtClean="0">
                <a:solidFill>
                  <a:srgbClr val="C00000"/>
                </a:solidFill>
                <a:latin typeface="Arial" panose="020B0604020202020204" pitchFamily="34" charset="0"/>
                <a:cs typeface="Arial" panose="020B0604020202020204" pitchFamily="34" charset="0"/>
              </a:rPr>
              <a:t>PACKAGE  XII</a:t>
            </a:r>
            <a:r>
              <a:rPr lang="id-ID" sz="3200" b="1" kern="0" dirty="0" smtClean="0">
                <a:solidFill>
                  <a:srgbClr val="C00000"/>
                </a:solidFill>
                <a:latin typeface="Arial" panose="020B0604020202020204" pitchFamily="34" charset="0"/>
                <a:cs typeface="Arial" panose="020B0604020202020204" pitchFamily="34" charset="0"/>
              </a:rPr>
              <a:t>I, 2</a:t>
            </a:r>
            <a:r>
              <a:rPr lang="en-US" sz="3200" b="1" kern="0" dirty="0" smtClean="0">
                <a:solidFill>
                  <a:srgbClr val="C00000"/>
                </a:solidFill>
                <a:latin typeface="Arial" panose="020B0604020202020204" pitchFamily="34" charset="0"/>
                <a:cs typeface="Arial" panose="020B0604020202020204" pitchFamily="34" charset="0"/>
              </a:rPr>
              <a:t>4</a:t>
            </a:r>
            <a:r>
              <a:rPr lang="id-ID" sz="3200" b="1" kern="0" dirty="0" smtClean="0">
                <a:solidFill>
                  <a:srgbClr val="C00000"/>
                </a:solidFill>
                <a:latin typeface="Arial" panose="020B0604020202020204" pitchFamily="34" charset="0"/>
                <a:cs typeface="Arial" panose="020B0604020202020204" pitchFamily="34" charset="0"/>
              </a:rPr>
              <a:t> </a:t>
            </a:r>
            <a:r>
              <a:rPr lang="en-US" sz="3200" b="1" kern="0" dirty="0" smtClean="0">
                <a:solidFill>
                  <a:srgbClr val="C00000"/>
                </a:solidFill>
                <a:latin typeface="Arial" panose="020B0604020202020204" pitchFamily="34" charset="0"/>
                <a:cs typeface="Arial" panose="020B0604020202020204" pitchFamily="34" charset="0"/>
              </a:rPr>
              <a:t>Aug</a:t>
            </a:r>
            <a:r>
              <a:rPr lang="id-ID" sz="3200" b="1" kern="0" dirty="0" smtClean="0">
                <a:solidFill>
                  <a:srgbClr val="C00000"/>
                </a:solidFill>
                <a:latin typeface="Arial" panose="020B0604020202020204" pitchFamily="34" charset="0"/>
                <a:cs typeface="Arial" panose="020B0604020202020204" pitchFamily="34" charset="0"/>
              </a:rPr>
              <a:t> </a:t>
            </a:r>
            <a:r>
              <a:rPr lang="uk-UA" sz="3200" b="1" kern="0" dirty="0" smtClean="0">
                <a:solidFill>
                  <a:srgbClr val="C00000"/>
                </a:solidFill>
                <a:latin typeface="Arial" panose="020B0604020202020204" pitchFamily="34" charset="0"/>
                <a:cs typeface="Arial" panose="020B0604020202020204" pitchFamily="34" charset="0"/>
              </a:rPr>
              <a:t>’</a:t>
            </a:r>
            <a:r>
              <a:rPr lang="id-ID" sz="3200" b="1" kern="0" dirty="0" smtClean="0">
                <a:solidFill>
                  <a:srgbClr val="C00000"/>
                </a:solidFill>
                <a:latin typeface="Arial" panose="020B0604020202020204" pitchFamily="34" charset="0"/>
                <a:cs typeface="Arial" panose="020B0604020202020204" pitchFamily="34" charset="0"/>
              </a:rPr>
              <a:t>1</a:t>
            </a:r>
            <a:r>
              <a:rPr lang="en-US" sz="3200" b="1" kern="0" dirty="0" smtClean="0">
                <a:solidFill>
                  <a:srgbClr val="C00000"/>
                </a:solidFill>
                <a:latin typeface="Arial" panose="020B0604020202020204" pitchFamily="34" charset="0"/>
                <a:cs typeface="Arial" panose="020B0604020202020204" pitchFamily="34" charset="0"/>
              </a:rPr>
              <a:t>6</a:t>
            </a:r>
            <a:endParaRPr lang="id-ID" sz="3200" b="1" i="1" kern="0" dirty="0">
              <a:solidFill>
                <a:srgbClr val="040709"/>
              </a:solidFill>
              <a:latin typeface="Arial" panose="020B0604020202020204" pitchFamily="34" charset="0"/>
              <a:cs typeface="Arial" panose="020B0604020202020204" pitchFamily="34" charset="0"/>
            </a:endParaRPr>
          </a:p>
          <a:p>
            <a:pPr algn="r" defTabSz="2437730">
              <a:lnSpc>
                <a:spcPts val="2933"/>
              </a:lnSpc>
            </a:pPr>
            <a:r>
              <a:rPr lang="en-US" sz="1980" b="1" dirty="0" smtClean="0">
                <a:solidFill>
                  <a:srgbClr val="040709"/>
                </a:solidFill>
              </a:rPr>
              <a:t>HOUSING FOR LESS INCOME HOUSE HOLDS</a:t>
            </a:r>
            <a:r>
              <a:rPr lang="en-US" sz="1980" dirty="0" smtClean="0">
                <a:solidFill>
                  <a:srgbClr val="040709"/>
                </a:solidFill>
              </a:rPr>
              <a:t>:  Simplification permit and procedures from 33 permits into 11 permits. Accelerating time to obtain the permit from 769 – 981 days to 44 days.</a:t>
            </a:r>
            <a:endParaRPr lang="id-ID" sz="1980" b="1" kern="0" dirty="0">
              <a:solidFill>
                <a:srgbClr val="5B9BD5">
                  <a:lumMod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928508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EB81684-AAC2-4B32-84B3-C469CCE01A45}" type="slidenum">
              <a:rPr lang="id-ID" smtClean="0"/>
              <a:pPr/>
              <a:t>5</a:t>
            </a:fld>
            <a:endParaRPr lang="id-ID"/>
          </a:p>
        </p:txBody>
      </p:sp>
      <p:pic>
        <p:nvPicPr>
          <p:cNvPr id="7" name="Picture 6"/>
          <p:cNvPicPr>
            <a:picLocks noChangeAspect="1"/>
          </p:cNvPicPr>
          <p:nvPr/>
        </p:nvPicPr>
        <p:blipFill>
          <a:blip r:embed="rId2"/>
          <a:stretch>
            <a:fillRect/>
          </a:stretch>
        </p:blipFill>
        <p:spPr>
          <a:xfrm>
            <a:off x="0" y="-49600"/>
            <a:ext cx="23128478" cy="13765599"/>
          </a:xfrm>
          <a:prstGeom prst="rect">
            <a:avLst/>
          </a:prstGeom>
        </p:spPr>
      </p:pic>
    </p:spTree>
    <p:extLst>
      <p:ext uri="{BB962C8B-B14F-4D97-AF65-F5344CB8AC3E}">
        <p14:creationId xmlns:p14="http://schemas.microsoft.com/office/powerpoint/2010/main" val="7058764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EB81684-AAC2-4B32-84B3-C469CCE01A45}" type="slidenum">
              <a:rPr lang="id-ID" smtClean="0"/>
              <a:pPr/>
              <a:t>6</a:t>
            </a:fld>
            <a:endParaRPr lang="id-ID"/>
          </a:p>
        </p:txBody>
      </p:sp>
      <p:pic>
        <p:nvPicPr>
          <p:cNvPr id="5" name="Picture 4"/>
          <p:cNvPicPr>
            <a:picLocks noChangeAspect="1"/>
          </p:cNvPicPr>
          <p:nvPr/>
        </p:nvPicPr>
        <p:blipFill>
          <a:blip r:embed="rId2"/>
          <a:stretch>
            <a:fillRect/>
          </a:stretch>
        </p:blipFill>
        <p:spPr>
          <a:xfrm>
            <a:off x="-1" y="0"/>
            <a:ext cx="23161901" cy="13716000"/>
          </a:xfrm>
          <a:prstGeom prst="rect">
            <a:avLst/>
          </a:prstGeom>
        </p:spPr>
      </p:pic>
    </p:spTree>
    <p:extLst>
      <p:ext uri="{BB962C8B-B14F-4D97-AF65-F5344CB8AC3E}">
        <p14:creationId xmlns:p14="http://schemas.microsoft.com/office/powerpoint/2010/main" val="953871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EB81684-AAC2-4B32-84B3-C469CCE01A45}" type="slidenum">
              <a:rPr lang="id-ID" smtClean="0"/>
              <a:pPr/>
              <a:t>7</a:t>
            </a:fld>
            <a:endParaRPr lang="id-ID"/>
          </a:p>
        </p:txBody>
      </p:sp>
      <p:pic>
        <p:nvPicPr>
          <p:cNvPr id="5" name="Picture 4"/>
          <p:cNvPicPr>
            <a:picLocks noChangeAspect="1"/>
          </p:cNvPicPr>
          <p:nvPr/>
        </p:nvPicPr>
        <p:blipFill>
          <a:blip r:embed="rId2"/>
          <a:stretch>
            <a:fillRect/>
          </a:stretch>
        </p:blipFill>
        <p:spPr>
          <a:xfrm>
            <a:off x="212195" y="1"/>
            <a:ext cx="22949705" cy="13442966"/>
          </a:xfrm>
          <a:prstGeom prst="rect">
            <a:avLst/>
          </a:prstGeom>
        </p:spPr>
      </p:pic>
    </p:spTree>
    <p:extLst>
      <p:ext uri="{BB962C8B-B14F-4D97-AF65-F5344CB8AC3E}">
        <p14:creationId xmlns:p14="http://schemas.microsoft.com/office/powerpoint/2010/main" val="8537041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EB81684-AAC2-4B32-84B3-C469CCE01A45}" type="slidenum">
              <a:rPr lang="id-ID" smtClean="0"/>
              <a:pPr/>
              <a:t>8</a:t>
            </a:fld>
            <a:endParaRPr lang="id-ID"/>
          </a:p>
        </p:txBody>
      </p:sp>
      <p:pic>
        <p:nvPicPr>
          <p:cNvPr id="8" name="Picture 7"/>
          <p:cNvPicPr>
            <a:picLocks noChangeAspect="1"/>
          </p:cNvPicPr>
          <p:nvPr/>
        </p:nvPicPr>
        <p:blipFill>
          <a:blip r:embed="rId2"/>
          <a:stretch>
            <a:fillRect/>
          </a:stretch>
        </p:blipFill>
        <p:spPr>
          <a:xfrm>
            <a:off x="-142772" y="0"/>
            <a:ext cx="23371518" cy="13716000"/>
          </a:xfrm>
          <a:prstGeom prst="rect">
            <a:avLst/>
          </a:prstGeom>
        </p:spPr>
      </p:pic>
    </p:spTree>
    <p:extLst>
      <p:ext uri="{BB962C8B-B14F-4D97-AF65-F5344CB8AC3E}">
        <p14:creationId xmlns:p14="http://schemas.microsoft.com/office/powerpoint/2010/main" val="3817644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9980" y="667503"/>
            <a:ext cx="21025723" cy="1597045"/>
          </a:xfrm>
        </p:spPr>
        <p:txBody>
          <a:bodyPr>
            <a:normAutofit fontScale="90000"/>
          </a:bodyPr>
          <a:lstStyle/>
          <a:p>
            <a:pPr algn="ctr">
              <a:lnSpc>
                <a:spcPct val="50000"/>
              </a:lnSpc>
            </a:pPr>
            <a:r>
              <a:rPr lang="en-US" sz="6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ECONOMIC POLICY PACKAGE XIII</a:t>
            </a:r>
            <a:br>
              <a:rPr lang="en-US" sz="6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6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en-US" sz="6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6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HOUSING FOR LESS INCOME CITIZEN (1 M HOUSING)</a:t>
            </a:r>
            <a:r>
              <a:rPr lang="en-US" sz="67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
            </a:r>
            <a:br>
              <a:rPr lang="en-US" sz="67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en-US" sz="67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
            </a:r>
            <a:br>
              <a:rPr lang="en-US" sz="67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br>
            <a:endParaRPr lang="en-US" sz="67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Content Placeholder 2"/>
          <p:cNvSpPr>
            <a:spLocks noGrp="1"/>
          </p:cNvSpPr>
          <p:nvPr>
            <p:ph idx="1"/>
          </p:nvPr>
        </p:nvSpPr>
        <p:spPr>
          <a:xfrm>
            <a:off x="2" y="7269309"/>
            <a:ext cx="24377647" cy="5800827"/>
          </a:xfrm>
        </p:spPr>
        <p:txBody>
          <a:bodyPr/>
          <a:lstStyle/>
          <a:p>
            <a:pPr>
              <a:buFont typeface="Wingdings" charset="2"/>
              <a:buChar char="q"/>
            </a:pPr>
            <a:r>
              <a:rPr lang="en-US" dirty="0" smtClean="0"/>
              <a:t>SIMPLYFICATION OF THE PROCEDURES (FROM 33 PERMITS TO 11 PERMITS)</a:t>
            </a:r>
          </a:p>
          <a:p>
            <a:pPr>
              <a:buFont typeface="Wingdings" charset="2"/>
              <a:buChar char="q"/>
            </a:pPr>
            <a:r>
              <a:rPr lang="en-US" dirty="0" smtClean="0"/>
              <a:t>FASTER THE PROSES TO OBTAIN THE PERMIT (FROM 769-981 DAYS TO 44 DAYS)</a:t>
            </a:r>
          </a:p>
          <a:p>
            <a:pPr>
              <a:buFont typeface="Wingdings" charset="2"/>
              <a:buChar char="q"/>
            </a:pPr>
            <a:r>
              <a:rPr lang="en-US" dirty="0" smtClean="0"/>
              <a:t>DECREASE THE HOUSING FEE FOR HOUSING UNDER 5 ACRES (FOR ABOUT 70% FROM INITIAL FEES)</a:t>
            </a:r>
          </a:p>
          <a:p>
            <a:pPr>
              <a:buFont typeface="Wingdings" charset="2"/>
              <a:buChar char="q"/>
            </a:pPr>
            <a:endParaRPr lang="en-US" dirty="0" smtClean="0"/>
          </a:p>
          <a:p>
            <a:pPr>
              <a:buFont typeface="Wingdings" charset="2"/>
              <a:buChar char="q"/>
            </a:pPr>
            <a:endParaRPr lang="en-US" dirty="0" smtClean="0"/>
          </a:p>
          <a:p>
            <a:pPr>
              <a:buFont typeface="Wingdings" charset="2"/>
              <a:buChar char="q"/>
            </a:pPr>
            <a:endParaRPr lang="en-US" dirty="0" smtClean="0"/>
          </a:p>
          <a:p>
            <a:pPr>
              <a:buFont typeface="Wingdings" charset="2"/>
              <a:buChar char="q"/>
            </a:pPr>
            <a:endParaRPr lang="en-US" dirty="0"/>
          </a:p>
        </p:txBody>
      </p:sp>
      <p:pic>
        <p:nvPicPr>
          <p:cNvPr id="4" name="Picture 3"/>
          <p:cNvPicPr>
            <a:picLocks noChangeAspect="1"/>
          </p:cNvPicPr>
          <p:nvPr/>
        </p:nvPicPr>
        <p:blipFill>
          <a:blip r:embed="rId2"/>
          <a:stretch>
            <a:fillRect/>
          </a:stretch>
        </p:blipFill>
        <p:spPr>
          <a:xfrm>
            <a:off x="5470242" y="2131826"/>
            <a:ext cx="13069129" cy="3800323"/>
          </a:xfrm>
          <a:prstGeom prst="rect">
            <a:avLst/>
          </a:prstGeom>
        </p:spPr>
      </p:pic>
      <p:sp>
        <p:nvSpPr>
          <p:cNvPr id="6" name="TextBox 5"/>
          <p:cNvSpPr txBox="1"/>
          <p:nvPr/>
        </p:nvSpPr>
        <p:spPr>
          <a:xfrm>
            <a:off x="0" y="3607120"/>
            <a:ext cx="6109363" cy="1327247"/>
          </a:xfrm>
          <a:prstGeom prst="rect">
            <a:avLst/>
          </a:prstGeom>
          <a:noFill/>
        </p:spPr>
        <p:txBody>
          <a:bodyPr wrap="square" lIns="217435" tIns="108718" rIns="217435" bIns="108718" rtlCol="0">
            <a:spAutoFit/>
          </a:bodyPr>
          <a:lstStyle/>
          <a:p>
            <a:pPr algn="ctr"/>
            <a:r>
              <a:rPr lang="en-US" dirty="0" smtClean="0"/>
              <a:t>3.1 M HH </a:t>
            </a:r>
          </a:p>
          <a:p>
            <a:pPr algn="ctr"/>
            <a:r>
              <a:rPr lang="en-US" dirty="0" smtClean="0"/>
              <a:t>HAS &gt; 3 HOUSES</a:t>
            </a:r>
            <a:endParaRPr lang="en-US" dirty="0"/>
          </a:p>
        </p:txBody>
      </p:sp>
      <p:sp>
        <p:nvSpPr>
          <p:cNvPr id="7" name="TextBox 6"/>
          <p:cNvSpPr txBox="1"/>
          <p:nvPr/>
        </p:nvSpPr>
        <p:spPr>
          <a:xfrm>
            <a:off x="18623976" y="3580721"/>
            <a:ext cx="6109363" cy="1327247"/>
          </a:xfrm>
          <a:prstGeom prst="rect">
            <a:avLst/>
          </a:prstGeom>
          <a:noFill/>
        </p:spPr>
        <p:txBody>
          <a:bodyPr wrap="square" lIns="217435" tIns="108718" rIns="217435" bIns="108718" rtlCol="0">
            <a:spAutoFit/>
          </a:bodyPr>
          <a:lstStyle/>
          <a:p>
            <a:pPr algn="ctr"/>
            <a:r>
              <a:rPr lang="en-US" dirty="0" smtClean="0"/>
              <a:t>11.8 M HH </a:t>
            </a:r>
          </a:p>
          <a:p>
            <a:pPr algn="ctr"/>
            <a:r>
              <a:rPr lang="en-US" dirty="0" smtClean="0"/>
              <a:t>HAS  NO HOUSE</a:t>
            </a:r>
            <a:endParaRPr lang="en-US" dirty="0"/>
          </a:p>
        </p:txBody>
      </p:sp>
    </p:spTree>
    <p:extLst>
      <p:ext uri="{BB962C8B-B14F-4D97-AF65-F5344CB8AC3E}">
        <p14:creationId xmlns:p14="http://schemas.microsoft.com/office/powerpoint/2010/main" val="319739613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efault Theme">
  <a:themeElements>
    <a:clrScheme name="Executive Light 1">
      <a:dk1>
        <a:srgbClr val="445469"/>
      </a:dk1>
      <a:lt1>
        <a:sysClr val="window" lastClr="FFFFFF"/>
      </a:lt1>
      <a:dk2>
        <a:srgbClr val="445469"/>
      </a:dk2>
      <a:lt2>
        <a:srgbClr val="FFFFFF"/>
      </a:lt2>
      <a:accent1>
        <a:srgbClr val="1DB1F5"/>
      </a:accent1>
      <a:accent2>
        <a:srgbClr val="1FB69F"/>
      </a:accent2>
      <a:accent3>
        <a:srgbClr val="85C515"/>
      </a:accent3>
      <a:accent4>
        <a:srgbClr val="FEBD17"/>
      </a:accent4>
      <a:accent5>
        <a:srgbClr val="F32215"/>
      </a:accent5>
      <a:accent6>
        <a:srgbClr val="B6B5B7"/>
      </a:accent6>
      <a:hlink>
        <a:srgbClr val="F33B48"/>
      </a:hlink>
      <a:folHlink>
        <a:srgbClr val="FFC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21433</TotalTime>
  <Words>1061</Words>
  <Application>Microsoft Office PowerPoint</Application>
  <PresentationFormat>Custom</PresentationFormat>
  <Paragraphs>114</Paragraphs>
  <Slides>15</Slides>
  <Notes>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8" baseType="lpstr">
      <vt:lpstr>ＭＳ Ｐゴシック</vt:lpstr>
      <vt:lpstr>ＭＳ Ｐゴシック</vt:lpstr>
      <vt:lpstr>Arial</vt:lpstr>
      <vt:lpstr>Arial Narrow</vt:lpstr>
      <vt:lpstr>Calibri</vt:lpstr>
      <vt:lpstr>Cordia New</vt:lpstr>
      <vt:lpstr>Lato</vt:lpstr>
      <vt:lpstr>Lato Light</vt:lpstr>
      <vt:lpstr>Lato Regular</vt:lpstr>
      <vt:lpstr>Optima</vt:lpstr>
      <vt:lpstr>Wingdings</vt:lpstr>
      <vt:lpstr>Default Theme</vt:lpstr>
      <vt:lpstr>think-cell Slide</vt:lpstr>
      <vt:lpstr>PowerPoint Presentation</vt:lpstr>
      <vt:lpstr>PowerPoint Presentation</vt:lpstr>
      <vt:lpstr>PowerPoint Presentation</vt:lpstr>
      <vt:lpstr>FOCUS IN RESPONSING TO THE CITIZEN ECONOMIC ACTIVITIES</vt:lpstr>
      <vt:lpstr>PowerPoint Presentation</vt:lpstr>
      <vt:lpstr>PowerPoint Presentation</vt:lpstr>
      <vt:lpstr>PowerPoint Presentation</vt:lpstr>
      <vt:lpstr>PowerPoint Presentation</vt:lpstr>
      <vt:lpstr>ECONOMIC POLICY PACKAGE XIII  HOUSING FOR LESS INCOME CITIZEN (1 M HOUSING)  </vt:lpstr>
      <vt:lpstr>New Business License</vt:lpstr>
      <vt:lpstr>PowerPoint Presentation</vt:lpstr>
      <vt:lpstr>PowerPoint Presentation</vt:lpstr>
      <vt:lpstr>LOGISTIC SECTOR THEMATIC</vt:lpstr>
      <vt:lpstr>Our Challanges</vt:lpstr>
      <vt:lpstr>PowerPoint Presentation</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Jetfabrik</dc:creator>
  <cp:lastModifiedBy>admin</cp:lastModifiedBy>
  <cp:revision>3476</cp:revision>
  <cp:lastPrinted>2016-06-16T13:48:38Z</cp:lastPrinted>
  <dcterms:created xsi:type="dcterms:W3CDTF">2014-11-12T21:47:38Z</dcterms:created>
  <dcterms:modified xsi:type="dcterms:W3CDTF">2016-09-21T05:02:37Z</dcterms:modified>
</cp:coreProperties>
</file>